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7" r:id="rId4"/>
    <p:sldMasterId id="2147483985" r:id="rId5"/>
  </p:sldMasterIdLst>
  <p:notesMasterIdLst>
    <p:notesMasterId r:id="rId61"/>
  </p:notesMasterIdLst>
  <p:sldIdLst>
    <p:sldId id="592" r:id="rId6"/>
    <p:sldId id="594" r:id="rId7"/>
    <p:sldId id="596" r:id="rId8"/>
    <p:sldId id="598" r:id="rId9"/>
    <p:sldId id="599" r:id="rId10"/>
    <p:sldId id="602" r:id="rId11"/>
    <p:sldId id="603" r:id="rId12"/>
    <p:sldId id="619" r:id="rId13"/>
    <p:sldId id="604" r:id="rId14"/>
    <p:sldId id="605" r:id="rId15"/>
    <p:sldId id="606" r:id="rId16"/>
    <p:sldId id="607" r:id="rId17"/>
    <p:sldId id="609" r:id="rId18"/>
    <p:sldId id="610" r:id="rId19"/>
    <p:sldId id="611" r:id="rId20"/>
    <p:sldId id="612" r:id="rId21"/>
    <p:sldId id="614" r:id="rId22"/>
    <p:sldId id="615" r:id="rId23"/>
    <p:sldId id="616" r:id="rId24"/>
    <p:sldId id="617" r:id="rId25"/>
    <p:sldId id="665" r:id="rId26"/>
    <p:sldId id="622" r:id="rId27"/>
    <p:sldId id="672" r:id="rId28"/>
    <p:sldId id="625" r:id="rId29"/>
    <p:sldId id="627" r:id="rId30"/>
    <p:sldId id="634" r:id="rId31"/>
    <p:sldId id="628" r:id="rId32"/>
    <p:sldId id="626" r:id="rId33"/>
    <p:sldId id="673" r:id="rId34"/>
    <p:sldId id="630" r:id="rId35"/>
    <p:sldId id="631" r:id="rId36"/>
    <p:sldId id="632" r:id="rId37"/>
    <p:sldId id="633" r:id="rId38"/>
    <p:sldId id="635" r:id="rId39"/>
    <p:sldId id="636" r:id="rId40"/>
    <p:sldId id="637" r:id="rId41"/>
    <p:sldId id="638" r:id="rId42"/>
    <p:sldId id="639" r:id="rId43"/>
    <p:sldId id="640" r:id="rId44"/>
    <p:sldId id="641" r:id="rId45"/>
    <p:sldId id="642" r:id="rId46"/>
    <p:sldId id="646" r:id="rId47"/>
    <p:sldId id="670" r:id="rId48"/>
    <p:sldId id="671" r:id="rId49"/>
    <p:sldId id="667" r:id="rId50"/>
    <p:sldId id="668" r:id="rId51"/>
    <p:sldId id="669" r:id="rId52"/>
    <p:sldId id="654" r:id="rId53"/>
    <p:sldId id="655" r:id="rId54"/>
    <p:sldId id="656" r:id="rId55"/>
    <p:sldId id="657" r:id="rId56"/>
    <p:sldId id="658" r:id="rId57"/>
    <p:sldId id="659" r:id="rId58"/>
    <p:sldId id="660" r:id="rId59"/>
    <p:sldId id="662" r:id="rId60"/>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lin Stokes" initials="KS" lastIdx="2" clrIdx="0">
    <p:extLst/>
  </p:cmAuthor>
  <p:cmAuthor id="2" name="david groom" initials="dg"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E7E"/>
    <a:srgbClr val="B2C4FF"/>
    <a:srgbClr val="0079EF"/>
    <a:srgbClr val="231CA5"/>
    <a:srgbClr val="CACACA"/>
    <a:srgbClr val="878787"/>
    <a:srgbClr val="617D78"/>
    <a:srgbClr val="BFBFBF"/>
    <a:srgbClr val="0033CC"/>
    <a:srgbClr val="5600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70" autoAdjust="0"/>
    <p:restoredTop sz="84380" autoAdjust="0"/>
  </p:normalViewPr>
  <p:slideViewPr>
    <p:cSldViewPr snapToGrid="0" showGuides="1">
      <p:cViewPr varScale="1">
        <p:scale>
          <a:sx n="62" d="100"/>
          <a:sy n="62" d="100"/>
        </p:scale>
        <p:origin x="150" y="60"/>
      </p:cViewPr>
      <p:guideLst>
        <p:guide orient="horz" pos="2160"/>
        <p:guide pos="3840"/>
      </p:guideLst>
    </p:cSldViewPr>
  </p:slideViewPr>
  <p:outlineViewPr>
    <p:cViewPr>
      <p:scale>
        <a:sx n="33" d="100"/>
        <a:sy n="33" d="100"/>
      </p:scale>
      <p:origin x="0" y="-20748"/>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4137A-32A9-4E3E-80A1-313294284C14}" type="datetimeFigureOut">
              <a:rPr lang="en-US" smtClean="0"/>
              <a:t>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56D5C-5EF9-4233-82C8-1D8C4F6E2EDC}" type="slidenum">
              <a:rPr lang="en-US" smtClean="0"/>
              <a:t>‹#›</a:t>
            </a:fld>
            <a:endParaRPr lang="en-US"/>
          </a:p>
        </p:txBody>
      </p:sp>
    </p:spTree>
    <p:extLst>
      <p:ext uri="{BB962C8B-B14F-4D97-AF65-F5344CB8AC3E}">
        <p14:creationId xmlns:p14="http://schemas.microsoft.com/office/powerpoint/2010/main" val="136940592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sast001pngx.saas.hp.com/help/full/Content/1300_ChangeManagement/cmApproveModel.ht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[STANDARD SLIDE: L300 (animated)]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a:t>
            </a:r>
            <a:r>
              <a:rPr lang="en-US" i="1" baseline="0" dirty="0" smtClean="0"/>
              <a:t> can change out the photo with any image from Getty Images in DropBox.</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If the main title is shorter, you can make the font larger.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 may have to move the title text around depending</a:t>
            </a:r>
            <a:r>
              <a:rPr lang="en-US" i="1" baseline="0" dirty="0" smtClean="0"/>
              <a:t> on the photo. Make sure the text is readable against the background photo.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You can change the background color for the rectangle in the bottom-right corner to look better against the background. Choose a Micro Focus color at 25% transparency.</a:t>
            </a:r>
            <a:endParaRPr lang="en-US" i="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Note to Narrator or Reader: [PRESS] </a:t>
            </a:r>
            <a:r>
              <a:rPr lang="en-US" sz="1200" b="0" kern="1200" dirty="0" smtClean="0">
                <a:solidFill>
                  <a:schemeClr val="tx1"/>
                </a:solidFill>
                <a:effectLst/>
                <a:latin typeface="+mn-lt"/>
                <a:ea typeface="+mn-ea"/>
                <a:cs typeface="+mn-cs"/>
                <a:sym typeface="Calibri"/>
              </a:rPr>
              <a:t>indicates press the Page Down key to show the animation</a:t>
            </a:r>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Hello and Welcome to the [COURSE_NAME] Technical</a:t>
            </a:r>
            <a:r>
              <a:rPr lang="en-US" sz="1200" b="1" kern="1200" baseline="0" dirty="0" smtClean="0">
                <a:solidFill>
                  <a:schemeClr val="tx1"/>
                </a:solidFill>
                <a:effectLst/>
                <a:latin typeface="+mn-lt"/>
                <a:ea typeface="+mn-ea"/>
                <a:cs typeface="+mn-cs"/>
                <a:sym typeface="Calibri"/>
              </a:rPr>
              <a:t> Overview Training, Level 300.</a:t>
            </a:r>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In this course you’ll gain a high-level understanding of the essentials of </a:t>
            </a:r>
            <a:r>
              <a:rPr lang="en-US" b="1" dirty="0" smtClean="0">
                <a:solidFill>
                  <a:srgbClr val="000000"/>
                </a:solidFill>
                <a:latin typeface="Arial (Headings)"/>
                <a:cs typeface="HP Simplified" pitchFamily="34" charset="0"/>
              </a:rPr>
              <a:t>[PRODUCT_NAME].</a:t>
            </a:r>
            <a:endParaRPr lang="en-US" sz="1200" b="1" baseline="0" dirty="0" smtClean="0"/>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[PRESS] </a:t>
            </a:r>
            <a:r>
              <a:rPr lang="en-US" sz="1200" kern="1200" dirty="0" smtClean="0">
                <a:solidFill>
                  <a:schemeClr val="tx1"/>
                </a:solidFill>
                <a:effectLst/>
                <a:latin typeface="+mn-lt"/>
                <a:ea typeface="+mn-ea"/>
                <a:cs typeface="+mn-cs"/>
                <a:sym typeface="Calibri"/>
              </a:rPr>
              <a:t>If you want to download this presentation and save it on your own system, click the </a:t>
            </a:r>
            <a:r>
              <a:rPr lang="en-US" sz="1200" b="1" kern="1200" dirty="0" smtClean="0">
                <a:solidFill>
                  <a:schemeClr val="tx1"/>
                </a:solidFill>
                <a:effectLst/>
                <a:latin typeface="+mn-lt"/>
                <a:ea typeface="+mn-ea"/>
                <a:cs typeface="+mn-cs"/>
                <a:sym typeface="Calibri"/>
              </a:rPr>
              <a:t>Tools &amp; Help</a:t>
            </a:r>
            <a:r>
              <a:rPr lang="en-US" sz="1200" kern="1200" dirty="0" smtClean="0">
                <a:solidFill>
                  <a:schemeClr val="tx1"/>
                </a:solidFill>
                <a:effectLst/>
                <a:latin typeface="+mn-lt"/>
                <a:ea typeface="+mn-ea"/>
                <a:cs typeface="+mn-cs"/>
                <a:sym typeface="Calibri"/>
              </a:rPr>
              <a:t> icon in the bottom-right corner of your window and select </a:t>
            </a:r>
            <a:r>
              <a:rPr lang="en-US" sz="1200" b="1" kern="1200" dirty="0" smtClean="0">
                <a:solidFill>
                  <a:schemeClr val="tx1"/>
                </a:solidFill>
                <a:effectLst/>
                <a:latin typeface="+mn-lt"/>
                <a:ea typeface="+mn-ea"/>
                <a:cs typeface="+mn-cs"/>
                <a:sym typeface="Calibri"/>
              </a:rPr>
              <a:t>Download</a:t>
            </a:r>
            <a:r>
              <a:rPr lang="en-US" sz="1200" kern="1200" dirty="0" smtClean="0">
                <a:solidFill>
                  <a:schemeClr val="tx1"/>
                </a:solidFill>
                <a:effectLst/>
                <a:latin typeface="+mn-lt"/>
                <a:ea typeface="+mn-ea"/>
                <a:cs typeface="+mn-cs"/>
                <a:sym typeface="Calibri"/>
              </a:rPr>
              <a:t>.</a:t>
            </a:r>
          </a:p>
          <a:p>
            <a:endParaRPr lang="en-US" sz="1200" kern="1200" dirty="0" smtClean="0">
              <a:solidFill>
                <a:schemeClr val="tx1"/>
              </a:solidFill>
              <a:effectLst/>
              <a:latin typeface="+mn-lt"/>
              <a:ea typeface="+mn-ea"/>
              <a:cs typeface="+mn-cs"/>
              <a:sym typeface="Calibri"/>
            </a:endParaRPr>
          </a:p>
          <a:p>
            <a:r>
              <a:rPr lang="en-US" sz="1200" kern="1200" dirty="0" smtClean="0">
                <a:solidFill>
                  <a:schemeClr val="tx1"/>
                </a:solidFill>
                <a:effectLst/>
                <a:latin typeface="+mn-lt"/>
                <a:ea typeface="+mn-ea"/>
                <a:cs typeface="+mn-cs"/>
                <a:sym typeface="Calibri"/>
              </a:rPr>
              <a:t>Or, if you want to access the PPT slides and speaker notes for future reference, go to the </a:t>
            </a:r>
            <a:r>
              <a:rPr lang="en-US" sz="1200" b="1" kern="1200" dirty="0" smtClean="0">
                <a:solidFill>
                  <a:schemeClr val="tx1"/>
                </a:solidFill>
                <a:effectLst/>
                <a:latin typeface="+mn-lt"/>
                <a:ea typeface="+mn-ea"/>
                <a:cs typeface="+mn-cs"/>
                <a:sym typeface="Calibri"/>
              </a:rPr>
              <a:t>Attachments</a:t>
            </a:r>
            <a:r>
              <a:rPr lang="en-US" sz="1200" b="1" kern="1200" baseline="0" dirty="0" smtClean="0">
                <a:solidFill>
                  <a:schemeClr val="tx1"/>
                </a:solidFill>
                <a:effectLst/>
                <a:latin typeface="+mn-lt"/>
                <a:ea typeface="+mn-ea"/>
                <a:cs typeface="+mn-cs"/>
                <a:sym typeface="Calibri"/>
              </a:rPr>
              <a:t> </a:t>
            </a:r>
            <a:r>
              <a:rPr lang="en-US" sz="1200" kern="1200" baseline="0" dirty="0" smtClean="0">
                <a:solidFill>
                  <a:schemeClr val="tx1"/>
                </a:solidFill>
                <a:effectLst/>
                <a:latin typeface="+mn-lt"/>
                <a:ea typeface="+mn-ea"/>
                <a:cs typeface="+mn-cs"/>
                <a:sym typeface="Calibri"/>
              </a:rPr>
              <a:t>tab in your window click to download the presentation.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BFEAE42-E3FE-4405-B7FC-4425D05B92A0}" type="slidenum">
              <a:rPr lang="en-US" smtClean="0"/>
              <a:pPr/>
              <a:t>1</a:t>
            </a:fld>
            <a:endParaRPr lang="en-US" dirty="0"/>
          </a:p>
        </p:txBody>
      </p:sp>
    </p:spTree>
    <p:extLst>
      <p:ext uri="{BB962C8B-B14F-4D97-AF65-F5344CB8AC3E}">
        <p14:creationId xmlns:p14="http://schemas.microsoft.com/office/powerpoint/2010/main" val="344407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10</a:t>
            </a:fld>
            <a:endParaRPr lang="en-GB" dirty="0"/>
          </a:p>
        </p:txBody>
      </p:sp>
      <p:sp>
        <p:nvSpPr>
          <p:cNvPr id="5"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508751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11</a:t>
            </a:fld>
            <a:endParaRPr lang="en-GB" dirty="0"/>
          </a:p>
        </p:txBody>
      </p:sp>
      <p:sp>
        <p:nvSpPr>
          <p:cNvPr id="5"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4078515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12</a:t>
            </a:fld>
            <a:endParaRPr lang="en-GB" dirty="0"/>
          </a:p>
        </p:txBody>
      </p:sp>
      <p:sp>
        <p:nvSpPr>
          <p:cNvPr id="5"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838316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US" b="1" dirty="0">
                <a:latin typeface="Arial" panose="020B0604020202020204" pitchFamily="34" charset="0"/>
                <a:cs typeface="Arial" panose="020B0604020202020204" pitchFamily="34" charset="0"/>
              </a:rPr>
              <a:t>Change models</a:t>
            </a:r>
          </a:p>
          <a:p>
            <a:r>
              <a:rPr lang="en-US" dirty="0">
                <a:latin typeface="Arial" panose="020B0604020202020204" pitchFamily="34" charset="0"/>
                <a:cs typeface="Arial" panose="020B0604020202020204" pitchFamily="34" charset="0"/>
              </a:rPr>
              <a:t>A model simplifies the creation of a record. For example, when you have common change requests, it is efficient to design a model that you can reuse to simplify the amount of effort required to request that same type of change many times. Models standardize the end-to-end process and maximize efficiency.</a:t>
            </a:r>
          </a:p>
          <a:p>
            <a:endParaRPr lang="en-US" dirty="0">
              <a:latin typeface="Arial" panose="020B0604020202020204" pitchFamily="34" charset="0"/>
              <a:cs typeface="Arial" panose="020B0604020202020204" pitchFamily="34" charset="0"/>
            </a:endParaRPr>
          </a:p>
          <a:p>
            <a:r>
              <a:rPr lang="en-US" b="1" i="1" dirty="0">
                <a:latin typeface="Arial" panose="020B0604020202020204" pitchFamily="34" charset="0"/>
                <a:cs typeface="Arial" panose="020B0604020202020204" pitchFamily="34" charset="0"/>
              </a:rPr>
              <a:t>Example</a:t>
            </a:r>
            <a:r>
              <a:rPr lang="en-US" dirty="0">
                <a:latin typeface="Arial" panose="020B0604020202020204" pitchFamily="34" charset="0"/>
                <a:cs typeface="Arial" panose="020B0604020202020204" pitchFamily="34" charset="0"/>
              </a:rPr>
              <a:t>: a Service Anywhere model pre-populates common fields to save time when you create a new record. When you create a new change and select an appropriate change model, Service Anywhere automatically populates the relevant fields and creates the tasks necessary to complete the change.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Service Anywhere provides a set of default models, and you can add models as required. If you no longer require a model, you delete it.</a:t>
            </a:r>
          </a:p>
          <a:p>
            <a:endParaRPr lang="fr-FR"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when you add a new model, Service Anywhere automatically creates the workflow and displays the model in draft status. </a:t>
            </a:r>
          </a:p>
          <a:p>
            <a:r>
              <a:rPr lang="en-US" dirty="0">
                <a:latin typeface="Arial" panose="020B0604020202020204" pitchFamily="34" charset="0"/>
                <a:cs typeface="Arial" panose="020B0604020202020204" pitchFamily="34" charset="0"/>
              </a:rPr>
              <a:t>Click the model's workflow tab to see the workflow and status.</a:t>
            </a:r>
          </a:p>
          <a:p>
            <a:r>
              <a:rPr lang="en-US" dirty="0">
                <a:latin typeface="Arial" panose="020B0604020202020204" pitchFamily="34" charset="0"/>
                <a:cs typeface="Arial" panose="020B0604020202020204" pitchFamily="34" charset="0"/>
              </a:rPr>
              <a:t>The following may only be edited when the model is in draft status:</a:t>
            </a:r>
          </a:p>
          <a:p>
            <a:pPr lvl="1"/>
            <a:r>
              <a:rPr lang="en-US" dirty="0">
                <a:latin typeface="Arial" panose="020B0604020202020204" pitchFamily="34" charset="0"/>
                <a:cs typeface="Arial" panose="020B0604020202020204" pitchFamily="34" charset="0"/>
              </a:rPr>
              <a:t>Change type</a:t>
            </a:r>
          </a:p>
          <a:p>
            <a:pPr lvl="1"/>
            <a:r>
              <a:rPr lang="en-US" dirty="0">
                <a:latin typeface="Arial" panose="020B0604020202020204" pitchFamily="34" charset="0"/>
                <a:cs typeface="Arial" panose="020B0604020202020204" pitchFamily="34" charset="0"/>
              </a:rPr>
              <a:t>Task plans</a:t>
            </a:r>
          </a:p>
          <a:p>
            <a:pPr lvl="1"/>
            <a:r>
              <a:rPr lang="en-US" dirty="0">
                <a:latin typeface="Arial" panose="020B0604020202020204" pitchFamily="34" charset="0"/>
                <a:cs typeface="Arial" panose="020B0604020202020204" pitchFamily="34" charset="0"/>
              </a:rPr>
              <a:t>Default values</a:t>
            </a:r>
          </a:p>
          <a:p>
            <a:r>
              <a:rPr lang="en-US" dirty="0">
                <a:latin typeface="Arial" panose="020B0604020202020204" pitchFamily="34" charset="0"/>
                <a:cs typeface="Arial" panose="020B0604020202020204" pitchFamily="34" charset="0"/>
              </a:rPr>
              <a:t>To change the status to active, you must have the appropriate rights. For more information about model status, see </a:t>
            </a:r>
            <a:r>
              <a:rPr lang="en-US" dirty="0">
                <a:latin typeface="Arial" panose="020B0604020202020204" pitchFamily="34" charset="0"/>
                <a:cs typeface="Arial" panose="020B0604020202020204" pitchFamily="34" charset="0"/>
                <a:hlinkClick r:id="rId3"/>
              </a:rPr>
              <a:t>How to activate a change model</a:t>
            </a:r>
            <a:r>
              <a:rPr lang="en-US" dirty="0">
                <a:latin typeface="Arial" panose="020B0604020202020204" pitchFamily="34" charset="0"/>
                <a:cs typeface="Arial" panose="020B0604020202020204" pitchFamily="34" charset="0"/>
              </a:rPr>
              <a:t>.</a:t>
            </a:r>
          </a:p>
          <a:p>
            <a:endParaRPr lang="fr-FR"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How to activate a change model</a:t>
            </a:r>
          </a:p>
          <a:p>
            <a:r>
              <a:rPr lang="en-US" b="1" dirty="0">
                <a:latin typeface="Arial" panose="020B0604020202020204" pitchFamily="34" charset="0"/>
                <a:cs typeface="Arial" panose="020B0604020202020204" pitchFamily="34" charset="0"/>
              </a:rPr>
              <a:t>Note: </a:t>
            </a:r>
            <a:r>
              <a:rPr lang="en-US" dirty="0">
                <a:latin typeface="Arial" panose="020B0604020202020204" pitchFamily="34" charset="0"/>
                <a:cs typeface="Arial" panose="020B0604020202020204" pitchFamily="34" charset="0"/>
              </a:rPr>
              <a:t>You must have the appropriate permissions to be able to activate a change model.</a:t>
            </a:r>
          </a:p>
          <a:p>
            <a:r>
              <a:rPr lang="en-US" dirty="0">
                <a:latin typeface="Arial" panose="020B0604020202020204" pitchFamily="34" charset="0"/>
                <a:cs typeface="Arial" panose="020B0604020202020204" pitchFamily="34" charset="0"/>
              </a:rPr>
              <a:t>To activate a change model means changing its status, as shown in the workflow snapshot at the top of the model, from draft to active.</a:t>
            </a:r>
          </a:p>
          <a:p>
            <a:r>
              <a:rPr lang="en-US" dirty="0">
                <a:latin typeface="Arial" panose="020B0604020202020204" pitchFamily="34" charset="0"/>
                <a:cs typeface="Arial" panose="020B0604020202020204" pitchFamily="34" charset="0"/>
              </a:rPr>
              <a:t>From the main menu, click </a:t>
            </a:r>
            <a:r>
              <a:rPr lang="en-US" b="1" dirty="0">
                <a:latin typeface="Arial" panose="020B0604020202020204" pitchFamily="34" charset="0"/>
                <a:cs typeface="Arial" panose="020B0604020202020204" pitchFamily="34" charset="0"/>
              </a:rPr>
              <a:t>Change Management</a:t>
            </a:r>
            <a:r>
              <a:rPr lang="en-US" dirty="0">
                <a:latin typeface="Arial" panose="020B0604020202020204" pitchFamily="34" charset="0"/>
                <a:cs typeface="Arial" panose="020B0604020202020204" pitchFamily="34" charset="0"/>
              </a:rPr>
              <a:t> &gt; </a:t>
            </a:r>
            <a:r>
              <a:rPr lang="en-US" b="1" dirty="0">
                <a:latin typeface="Arial" panose="020B0604020202020204" pitchFamily="34" charset="0"/>
                <a:cs typeface="Arial" panose="020B0604020202020204" pitchFamily="34" charset="0"/>
              </a:rPr>
              <a:t>Change Models</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Select the change model.</a:t>
            </a:r>
          </a:p>
          <a:p>
            <a:r>
              <a:rPr lang="en-US" dirty="0">
                <a:latin typeface="Arial" panose="020B0604020202020204" pitchFamily="34" charset="0"/>
                <a:cs typeface="Arial" panose="020B0604020202020204" pitchFamily="34" charset="0"/>
              </a:rPr>
              <a:t>Click the record identifier in the </a:t>
            </a:r>
            <a:r>
              <a:rPr lang="en-US" b="1" dirty="0">
                <a:latin typeface="Arial" panose="020B0604020202020204" pitchFamily="34" charset="0"/>
                <a:cs typeface="Arial" panose="020B0604020202020204" pitchFamily="34" charset="0"/>
              </a:rPr>
              <a:t>ID</a:t>
            </a:r>
            <a:r>
              <a:rPr lang="en-US" dirty="0">
                <a:latin typeface="Arial" panose="020B0604020202020204" pitchFamily="34" charset="0"/>
                <a:cs typeface="Arial" panose="020B0604020202020204" pitchFamily="34" charset="0"/>
              </a:rPr>
              <a:t> column to display the selected record.</a:t>
            </a:r>
          </a:p>
          <a:p>
            <a:r>
              <a:rPr lang="en-US" dirty="0">
                <a:latin typeface="Arial" panose="020B0604020202020204" pitchFamily="34" charset="0"/>
                <a:cs typeface="Arial" panose="020B0604020202020204" pitchFamily="34" charset="0"/>
              </a:rPr>
              <a:t>Click </a:t>
            </a:r>
            <a:r>
              <a:rPr lang="en-US" b="1" dirty="0">
                <a:latin typeface="Arial" panose="020B0604020202020204" pitchFamily="34" charset="0"/>
                <a:cs typeface="Arial" panose="020B0604020202020204" pitchFamily="34" charset="0"/>
              </a:rPr>
              <a:t>Active</a:t>
            </a:r>
            <a:r>
              <a:rPr lang="en-US" dirty="0">
                <a:latin typeface="Arial" panose="020B0604020202020204" pitchFamily="34" charset="0"/>
                <a:cs typeface="Arial" panose="020B0604020202020204" pitchFamily="34" charset="0"/>
              </a:rPr>
              <a:t>, then </a:t>
            </a:r>
            <a:r>
              <a:rPr lang="en-US" b="1" dirty="0">
                <a:latin typeface="Arial" panose="020B0604020202020204" pitchFamily="34" charset="0"/>
                <a:cs typeface="Arial" panose="020B0604020202020204" pitchFamily="34" charset="0"/>
              </a:rPr>
              <a:t>Save</a:t>
            </a:r>
            <a:r>
              <a:rPr lang="en-US" dirty="0">
                <a:latin typeface="Arial" panose="020B0604020202020204" pitchFamily="34" charset="0"/>
                <a:cs typeface="Arial" panose="020B0604020202020204" pitchFamily="34" charset="0"/>
              </a:rPr>
              <a:t>.</a:t>
            </a:r>
          </a:p>
        </p:txBody>
      </p:sp>
      <p:sp>
        <p:nvSpPr>
          <p:cNvPr id="4" name="Header Placeholder 3"/>
          <p:cNvSpPr>
            <a:spLocks noGrp="1"/>
          </p:cNvSpPr>
          <p:nvPr>
            <p:ph type="hdr" sz="quarter" idx="10"/>
          </p:nvPr>
        </p:nvSpPr>
        <p:spPr/>
        <p:txBody>
          <a:bodyPr/>
          <a:lstStyle/>
          <a:p>
            <a:r>
              <a:rPr lang="en-US" smtClean="0"/>
              <a:t>Module 8 – Change Management (and Release Management)</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13</a:t>
            </a:fld>
            <a:endParaRPr lang="en-GB" dirty="0"/>
          </a:p>
        </p:txBody>
      </p:sp>
      <p:sp>
        <p:nvSpPr>
          <p:cNvPr id="8"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246581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14</a:t>
            </a:fld>
            <a:endParaRPr lang="en-GB" dirty="0"/>
          </a:p>
        </p:txBody>
      </p:sp>
      <p:sp>
        <p:nvSpPr>
          <p:cNvPr id="5"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75712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a:defRPr/>
            </a:pPr>
            <a:r>
              <a:rPr lang="en-US" dirty="0">
                <a:latin typeface="Arial" panose="020B0604020202020204" pitchFamily="34" charset="0"/>
                <a:cs typeface="Arial" panose="020B0604020202020204" pitchFamily="34" charset="0"/>
              </a:rPr>
              <a:t>Administration &gt; Records </a:t>
            </a:r>
            <a:r>
              <a:rPr lang="en-US" dirty="0">
                <a:latin typeface="Arial" panose="020B0604020202020204" pitchFamily="34" charset="0"/>
                <a:cs typeface="Arial" panose="020B0604020202020204" pitchFamily="34" charset="0"/>
                <a:sym typeface="Wingdings" panose="05000000000000000000" pitchFamily="2" charset="2"/>
              </a:rPr>
              <a:t> Change  Approval definitions  Normal Change – Approve Plan</a:t>
            </a:r>
            <a:endParaRPr lang="en-US" dirty="0">
              <a:latin typeface="Arial" panose="020B0604020202020204" pitchFamily="34" charset="0"/>
              <a:cs typeface="Arial" panose="020B0604020202020204" pitchFamily="34" charset="0"/>
            </a:endParaRPr>
          </a:p>
          <a:p>
            <a:pPr defTabSz="483306">
              <a:defRPr/>
            </a:pPr>
            <a:r>
              <a:rPr lang="en-US" dirty="0">
                <a:latin typeface="Arial" panose="020B0604020202020204" pitchFamily="34" charset="0"/>
                <a:cs typeface="Arial" panose="020B0604020202020204" pitchFamily="34" charset="0"/>
              </a:rPr>
              <a:t>Administration &gt; Records </a:t>
            </a:r>
            <a:r>
              <a:rPr lang="en-US" dirty="0">
                <a:latin typeface="Arial" panose="020B0604020202020204" pitchFamily="34" charset="0"/>
                <a:cs typeface="Arial" panose="020B0604020202020204" pitchFamily="34" charset="0"/>
                <a:sym typeface="Wingdings" panose="05000000000000000000" pitchFamily="2" charset="2"/>
              </a:rPr>
              <a:t> Change  Approval definitions  Normal Change – Approve Deployment</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15</a:t>
            </a:fld>
            <a:endParaRPr lang="en-GB" dirty="0"/>
          </a:p>
        </p:txBody>
      </p:sp>
      <p:sp>
        <p:nvSpPr>
          <p:cNvPr id="5"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805514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a:defRPr/>
            </a:pPr>
            <a:r>
              <a:rPr lang="en-US" dirty="0">
                <a:latin typeface="Arial" panose="020B0604020202020204" pitchFamily="34" charset="0"/>
                <a:cs typeface="Arial" panose="020B0604020202020204" pitchFamily="34" charset="0"/>
              </a:rPr>
              <a:t>Administration &gt; Records </a:t>
            </a:r>
            <a:r>
              <a:rPr lang="en-US" dirty="0">
                <a:latin typeface="Arial" panose="020B0604020202020204" pitchFamily="34" charset="0"/>
                <a:cs typeface="Arial" panose="020B0604020202020204" pitchFamily="34" charset="0"/>
                <a:sym typeface="Wingdings" panose="05000000000000000000" pitchFamily="2" charset="2"/>
              </a:rPr>
              <a:t> Change  Approval definitions  Emergency Change - ECAB</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16</a:t>
            </a:fld>
            <a:endParaRPr lang="en-GB" dirty="0"/>
          </a:p>
        </p:txBody>
      </p:sp>
      <p:sp>
        <p:nvSpPr>
          <p:cNvPr id="5"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674000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17</a:t>
            </a:fld>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
        <p:nvSpPr>
          <p:cNvPr id="7"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Tree>
    <p:extLst>
      <p:ext uri="{BB962C8B-B14F-4D97-AF65-F5344CB8AC3E}">
        <p14:creationId xmlns:p14="http://schemas.microsoft.com/office/powerpoint/2010/main" val="2104676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a:defRPr/>
            </a:pPr>
            <a:r>
              <a:rPr lang="en-AU" dirty="0">
                <a:latin typeface="Arial" panose="020B0604020202020204" pitchFamily="34" charset="0"/>
                <a:cs typeface="Arial" panose="020B0604020202020204" pitchFamily="34" charset="0"/>
              </a:rPr>
              <a:t>Quickly associate CIs with a change by typing/pasting CI descriptions into the Change Description field.</a:t>
            </a:r>
            <a:endParaRPr lang="en-US" dirty="0">
              <a:latin typeface="Arial" panose="020B060402020202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r>
              <a:rPr lang="en-US" smtClean="0"/>
              <a:t>Module 8 – Change Management (and Release Management)</a:t>
            </a:r>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Slide Number Placeholder 5"/>
          <p:cNvSpPr>
            <a:spLocks noGrp="1"/>
          </p:cNvSpPr>
          <p:nvPr>
            <p:ph type="sldNum" sz="quarter" idx="12"/>
          </p:nvPr>
        </p:nvSpPr>
        <p:spPr/>
        <p:txBody>
          <a:bodyPr/>
          <a:lstStyle/>
          <a:p>
            <a:fld id="{22A853E8-D85F-5D49-95D2-E1D96ABFE2B9}" type="slidenum">
              <a:rPr lang="en-GB" smtClean="0"/>
              <a:pPr/>
              <a:t>18</a:t>
            </a:fld>
            <a:endParaRPr lang="en-GB" dirty="0"/>
          </a:p>
        </p:txBody>
      </p:sp>
    </p:spTree>
    <p:extLst>
      <p:ext uri="{BB962C8B-B14F-4D97-AF65-F5344CB8AC3E}">
        <p14:creationId xmlns:p14="http://schemas.microsoft.com/office/powerpoint/2010/main" val="99235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19</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894199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en-US" smtClean="0"/>
              <a:t>Module 8 – Change Management (and Release Management)</a:t>
            </a:r>
            <a:endParaRPr lang="en-GB" dirty="0"/>
          </a:p>
        </p:txBody>
      </p:sp>
    </p:spTree>
    <p:extLst>
      <p:ext uri="{BB962C8B-B14F-4D97-AF65-F5344CB8AC3E}">
        <p14:creationId xmlns:p14="http://schemas.microsoft.com/office/powerpoint/2010/main" val="782070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22313"/>
            <a:ext cx="6403975" cy="3602037"/>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To access, navigate to a Change. In the “Involved </a:t>
            </a:r>
            <a:r>
              <a:rPr lang="en-US" dirty="0" err="1">
                <a:latin typeface="Arial" panose="020B0604020202020204" pitchFamily="34" charset="0"/>
                <a:cs typeface="Arial" panose="020B0604020202020204" pitchFamily="34" charset="0"/>
              </a:rPr>
              <a:t>Cis</a:t>
            </a:r>
            <a:r>
              <a:rPr lang="en-US" dirty="0">
                <a:latin typeface="Arial" panose="020B0604020202020204" pitchFamily="34" charset="0"/>
                <a:cs typeface="Arial" panose="020B0604020202020204" pitchFamily="34" charset="0"/>
              </a:rPr>
              <a:t>” tab, add an Involved Device , select it, and press the “Show Impact” button.</a:t>
            </a:r>
          </a:p>
        </p:txBody>
      </p:sp>
      <p:sp>
        <p:nvSpPr>
          <p:cNvPr id="4" name="Slide Number Placeholder 3"/>
          <p:cNvSpPr>
            <a:spLocks noGrp="1"/>
          </p:cNvSpPr>
          <p:nvPr>
            <p:ph type="sldNum" sz="quarter" idx="10"/>
          </p:nvPr>
        </p:nvSpPr>
        <p:spPr/>
        <p:txBody>
          <a:bodyPr/>
          <a:lstStyle/>
          <a:p>
            <a:fld id="{22A853E8-D85F-5D49-95D2-E1D96ABFE2B9}" type="slidenum">
              <a:rPr lang="en-GB" smtClean="0"/>
              <a:pPr/>
              <a:t>20</a:t>
            </a:fld>
            <a:endParaRPr lang="en-GB" dirty="0"/>
          </a:p>
        </p:txBody>
      </p:sp>
      <p:sp>
        <p:nvSpPr>
          <p:cNvPr id="5"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139245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22313"/>
            <a:ext cx="6403975" cy="3602037"/>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To access, navigate to a Change. In the “Involved Cis” tab, </a:t>
            </a:r>
            <a:r>
              <a:rPr lang="en-US" dirty="0" smtClean="0">
                <a:latin typeface="Arial" panose="020B0604020202020204" pitchFamily="34" charset="0"/>
                <a:cs typeface="Arial" panose="020B0604020202020204" pitchFamily="34" charset="0"/>
              </a:rPr>
              <a:t>go to the list of Affected</a:t>
            </a:r>
            <a:r>
              <a:rPr lang="en-US" baseline="0" dirty="0" smtClean="0">
                <a:latin typeface="Arial" panose="020B0604020202020204" pitchFamily="34" charset="0"/>
                <a:cs typeface="Arial" panose="020B0604020202020204" pitchFamily="34" charset="0"/>
              </a:rPr>
              <a:t> Services and select a row for a Service (not the link to the service)</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select it, and press the </a:t>
            </a:r>
            <a:r>
              <a:rPr lang="en-US" dirty="0" smtClean="0">
                <a:latin typeface="Arial" panose="020B0604020202020204" pitchFamily="34" charset="0"/>
                <a:cs typeface="Arial" panose="020B0604020202020204" pitchFamily="34" charset="0"/>
              </a:rPr>
              <a:t>“Affecting CIs” </a:t>
            </a:r>
            <a:r>
              <a:rPr lang="en-US" dirty="0">
                <a:latin typeface="Arial" panose="020B0604020202020204" pitchFamily="34" charset="0"/>
                <a:cs typeface="Arial" panose="020B0604020202020204" pitchFamily="34" charset="0"/>
              </a:rPr>
              <a:t>button.</a:t>
            </a:r>
          </a:p>
        </p:txBody>
      </p:sp>
      <p:sp>
        <p:nvSpPr>
          <p:cNvPr id="4" name="Slide Number Placeholder 3"/>
          <p:cNvSpPr>
            <a:spLocks noGrp="1"/>
          </p:cNvSpPr>
          <p:nvPr>
            <p:ph type="sldNum" sz="quarter" idx="10"/>
          </p:nvPr>
        </p:nvSpPr>
        <p:spPr/>
        <p:txBody>
          <a:bodyPr/>
          <a:lstStyle/>
          <a:p>
            <a:fld id="{22A853E8-D85F-5D49-95D2-E1D96ABFE2B9}" type="slidenum">
              <a:rPr lang="en-GB" smtClean="0"/>
              <a:pPr/>
              <a:t>21</a:t>
            </a:fld>
            <a:endParaRPr lang="en-GB" dirty="0"/>
          </a:p>
        </p:txBody>
      </p:sp>
      <p:sp>
        <p:nvSpPr>
          <p:cNvPr id="5"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275340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22</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en-US" smtClean="0"/>
              <a:t>Module 8 – Change Management (and Release Management)</a:t>
            </a:r>
            <a:endParaRPr lang="en-GB" dirty="0"/>
          </a:p>
        </p:txBody>
      </p:sp>
    </p:spTree>
    <p:extLst>
      <p:ext uri="{BB962C8B-B14F-4D97-AF65-F5344CB8AC3E}">
        <p14:creationId xmlns:p14="http://schemas.microsoft.com/office/powerpoint/2010/main" val="98780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r>
              <a:rPr lang="en-US" smtClean="0"/>
              <a:t>Module 8 – Change Management (and Release Management)</a:t>
            </a:r>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Slide Number Placeholder 5"/>
          <p:cNvSpPr>
            <a:spLocks noGrp="1"/>
          </p:cNvSpPr>
          <p:nvPr>
            <p:ph type="sldNum" sz="quarter" idx="12"/>
          </p:nvPr>
        </p:nvSpPr>
        <p:spPr/>
        <p:txBody>
          <a:bodyPr/>
          <a:lstStyle/>
          <a:p>
            <a:fld id="{22A853E8-D85F-5D49-95D2-E1D96ABFE2B9}" type="slidenum">
              <a:rPr lang="en-GB" smtClean="0"/>
              <a:pPr/>
              <a:t>23</a:t>
            </a:fld>
            <a:endParaRPr lang="en-GB" dirty="0"/>
          </a:p>
        </p:txBody>
      </p:sp>
    </p:spTree>
    <p:extLst>
      <p:ext uri="{BB962C8B-B14F-4D97-AF65-F5344CB8AC3E}">
        <p14:creationId xmlns:p14="http://schemas.microsoft.com/office/powerpoint/2010/main" val="3972315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3"/>
          </p:nvPr>
        </p:nvSpPr>
        <p:spPr/>
        <p:txBody>
          <a:bodyPr/>
          <a:lstStyle/>
          <a:p>
            <a:fld id="{22A853E8-D85F-5D49-95D2-E1D96ABFE2B9}" type="slidenum">
              <a:rPr lang="en-GB" smtClean="0"/>
              <a:pPr/>
              <a:t>24</a:t>
            </a:fld>
            <a:endParaRPr lang="en-GB" dirty="0"/>
          </a:p>
        </p:txBody>
      </p:sp>
      <p:sp>
        <p:nvSpPr>
          <p:cNvPr id="11"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12"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122761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25</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642110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26</a:t>
            </a:fld>
            <a:endParaRPr lang="en-GB" dirty="0"/>
          </a:p>
        </p:txBody>
      </p:sp>
      <p:sp>
        <p:nvSpPr>
          <p:cNvPr id="5"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96371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27</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452533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28</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979375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AU" dirty="0">
                <a:latin typeface="Arial" panose="020B0604020202020204" pitchFamily="34" charset="0"/>
                <a:cs typeface="Arial" panose="020B0604020202020204" pitchFamily="34" charset="0"/>
              </a:rPr>
              <a:t>This is one of the most important aspects of release mgmt. Understanding for this release, what are the changes that I am going to be managing through the process – so this group of changes being deployed into prod together. So manage the release and its included changes.</a:t>
            </a:r>
          </a:p>
          <a:p>
            <a:r>
              <a:rPr lang="en-AU" dirty="0">
                <a:latin typeface="Arial" panose="020B0604020202020204" pitchFamily="34" charset="0"/>
                <a:cs typeface="Arial" panose="020B0604020202020204" pitchFamily="34" charset="0"/>
              </a:rPr>
              <a:t>Can quickly see where the changes are in their own lifecycle.</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30</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252428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en-US" smtClean="0"/>
              <a:t>Module 8 – Change Management (and Release Management)</a:t>
            </a:r>
            <a:endParaRPr lang="en-GB" dirty="0"/>
          </a:p>
        </p:txBody>
      </p:sp>
    </p:spTree>
    <p:extLst>
      <p:ext uri="{BB962C8B-B14F-4D97-AF65-F5344CB8AC3E}">
        <p14:creationId xmlns:p14="http://schemas.microsoft.com/office/powerpoint/2010/main" val="525034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31</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624992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32</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70725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33</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033921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34</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en-US" smtClean="0"/>
              <a:t>Module 8 – Change Management (and Release Management)</a:t>
            </a:r>
            <a:endParaRPr lang="en-GB" dirty="0"/>
          </a:p>
        </p:txBody>
      </p:sp>
    </p:spTree>
    <p:extLst>
      <p:ext uri="{BB962C8B-B14F-4D97-AF65-F5344CB8AC3E}">
        <p14:creationId xmlns:p14="http://schemas.microsoft.com/office/powerpoint/2010/main" val="742624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22313"/>
            <a:ext cx="6403975" cy="3602037"/>
          </a:xfrm>
        </p:spPr>
      </p:sp>
      <p:sp>
        <p:nvSpPr>
          <p:cNvPr id="3" name="Notes Placeholder 2"/>
          <p:cNvSpPr>
            <a:spLocks noGrp="1"/>
          </p:cNvSpPr>
          <p:nvPr>
            <p:ph type="body" idx="1"/>
          </p:nvPr>
        </p:nvSpPr>
        <p:spPr/>
        <p:txBody>
          <a:bodyPr/>
          <a:lstStyle/>
          <a:p>
            <a:r>
              <a:rPr lang="en-AU" dirty="0">
                <a:latin typeface="Arial" panose="020B0604020202020204" pitchFamily="34" charset="0"/>
                <a:cs typeface="Arial" panose="020B0604020202020204" pitchFamily="34" charset="0"/>
              </a:rPr>
              <a:t>The Change Calendar displays changes and time periods and allows you to view, schedule and manage changes in a Gantt chart.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To access, navigate to the Change Management, and click on the Change Calendar sub-menu tab.</a:t>
            </a:r>
          </a:p>
        </p:txBody>
      </p:sp>
      <p:sp>
        <p:nvSpPr>
          <p:cNvPr id="4" name="Slide Number Placeholder 3"/>
          <p:cNvSpPr>
            <a:spLocks noGrp="1"/>
          </p:cNvSpPr>
          <p:nvPr>
            <p:ph type="sldNum" sz="quarter" idx="10"/>
          </p:nvPr>
        </p:nvSpPr>
        <p:spPr/>
        <p:txBody>
          <a:bodyPr/>
          <a:lstStyle/>
          <a:p>
            <a:fld id="{22A853E8-D85F-5D49-95D2-E1D96ABFE2B9}" type="slidenum">
              <a:rPr lang="en-GB" smtClean="0"/>
              <a:pPr/>
              <a:t>35</a:t>
            </a:fld>
            <a:endParaRPr lang="en-GB" dirty="0"/>
          </a:p>
        </p:txBody>
      </p:sp>
      <p:sp>
        <p:nvSpPr>
          <p:cNvPr id="5"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9554332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36</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4188072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37</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698157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AU" dirty="0">
                <a:latin typeface="Arial" panose="020B0604020202020204" pitchFamily="34" charset="0"/>
                <a:cs typeface="Arial" panose="020B0604020202020204" pitchFamily="34" charset="0"/>
              </a:rPr>
              <a:t>Releases and the Change Calendar</a:t>
            </a:r>
          </a:p>
          <a:p>
            <a:r>
              <a:rPr lang="en-AU" dirty="0">
                <a:latin typeface="Arial" panose="020B0604020202020204" pitchFamily="34" charset="0"/>
                <a:cs typeface="Arial" panose="020B0604020202020204" pitchFamily="34" charset="0"/>
              </a:rPr>
              <a:t>You can view a release in the Change Calendar as follows:</a:t>
            </a:r>
          </a:p>
          <a:p>
            <a:endParaRPr lang="en-AU"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From Release Management:</a:t>
            </a:r>
          </a:p>
          <a:p>
            <a:pPr marL="241653" indent="-241653">
              <a:buFont typeface="+mj-lt"/>
              <a:buAutoNum type="arabicPeriod"/>
            </a:pPr>
            <a:r>
              <a:rPr lang="en-US" dirty="0">
                <a:latin typeface="Arial" panose="020B0604020202020204" pitchFamily="34" charset="0"/>
                <a:cs typeface="Arial" panose="020B0604020202020204" pitchFamily="34" charset="0"/>
              </a:rPr>
              <a:t>Select the release record you want to view.</a:t>
            </a:r>
          </a:p>
          <a:p>
            <a:pPr marL="241653" indent="-241653">
              <a:buFont typeface="+mj-lt"/>
              <a:buAutoNum type="arabicPeriod"/>
            </a:pPr>
            <a:r>
              <a:rPr lang="en-AU" dirty="0">
                <a:latin typeface="Arial" panose="020B0604020202020204" pitchFamily="34" charset="0"/>
                <a:cs typeface="Arial" panose="020B0604020202020204" pitchFamily="34" charset="0"/>
              </a:rPr>
              <a:t>In the release, click the </a:t>
            </a:r>
            <a:r>
              <a:rPr lang="en-AU" b="1" dirty="0">
                <a:latin typeface="Arial" panose="020B0604020202020204" pitchFamily="34" charset="0"/>
                <a:cs typeface="Arial" panose="020B0604020202020204" pitchFamily="34" charset="0"/>
              </a:rPr>
              <a:t>View in calendar </a:t>
            </a:r>
            <a:r>
              <a:rPr lang="en-AU" dirty="0">
                <a:latin typeface="Arial" panose="020B0604020202020204" pitchFamily="34" charset="0"/>
                <a:cs typeface="Arial" panose="020B0604020202020204" pitchFamily="34" charset="0"/>
              </a:rPr>
              <a:t>button.</a:t>
            </a:r>
          </a:p>
          <a:p>
            <a:pPr marL="241653" indent="-241653">
              <a:buFont typeface="+mj-lt"/>
              <a:buAutoNum type="arabicPeriod"/>
            </a:pPr>
            <a:r>
              <a:rPr lang="en-AU" dirty="0">
                <a:latin typeface="Arial" panose="020B0604020202020204" pitchFamily="34" charset="0"/>
                <a:cs typeface="Arial" panose="020B0604020202020204" pitchFamily="34" charset="0"/>
              </a:rPr>
              <a:t>To view another release, click the </a:t>
            </a:r>
            <a:r>
              <a:rPr lang="en-AU" b="1" dirty="0">
                <a:latin typeface="Arial" panose="020B0604020202020204" pitchFamily="34" charset="0"/>
                <a:cs typeface="Arial" panose="020B0604020202020204" pitchFamily="34" charset="0"/>
              </a:rPr>
              <a:t>View other release</a:t>
            </a:r>
            <a:r>
              <a:rPr lang="en-AU" dirty="0">
                <a:latin typeface="Arial" panose="020B0604020202020204" pitchFamily="34" charset="0"/>
                <a:cs typeface="Arial" panose="020B0604020202020204" pitchFamily="34" charset="0"/>
              </a:rPr>
              <a:t> button and select the release to view.</a:t>
            </a:r>
            <a:endParaRPr lang="en-US" dirty="0">
              <a:latin typeface="Arial" panose="020B0604020202020204" pitchFamily="34" charset="0"/>
              <a:cs typeface="Arial" panose="020B0604020202020204" pitchFamily="34" charset="0"/>
            </a:endParaRPr>
          </a:p>
          <a:p>
            <a:endParaRPr lang="en-AU"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From the Change Calendar:</a:t>
            </a:r>
          </a:p>
          <a:p>
            <a:pPr marL="241653" indent="-241653">
              <a:buFont typeface="+mj-lt"/>
              <a:buAutoNum type="arabicPeriod"/>
            </a:pPr>
            <a:r>
              <a:rPr lang="en-US" dirty="0">
                <a:latin typeface="Arial" panose="020B0604020202020204" pitchFamily="34" charset="0"/>
                <a:cs typeface="Arial" panose="020B0604020202020204" pitchFamily="34" charset="0"/>
              </a:rPr>
              <a:t>Go to the Change Calendar.</a:t>
            </a:r>
          </a:p>
          <a:p>
            <a:pPr marL="241653" indent="-241653">
              <a:buFont typeface="+mj-lt"/>
              <a:buAutoNum type="arabicPeriod"/>
            </a:pPr>
            <a:r>
              <a:rPr lang="en-AU" dirty="0">
                <a:latin typeface="Arial" panose="020B0604020202020204" pitchFamily="34" charset="0"/>
                <a:cs typeface="Arial" panose="020B0604020202020204" pitchFamily="34" charset="0"/>
              </a:rPr>
              <a:t>Click the </a:t>
            </a:r>
            <a:r>
              <a:rPr lang="en-AU" b="1" dirty="0">
                <a:latin typeface="Arial" panose="020B0604020202020204" pitchFamily="34" charset="0"/>
                <a:cs typeface="Arial" panose="020B0604020202020204" pitchFamily="34" charset="0"/>
              </a:rPr>
              <a:t>View release </a:t>
            </a:r>
            <a:r>
              <a:rPr lang="en-AU" dirty="0">
                <a:latin typeface="Arial" panose="020B0604020202020204" pitchFamily="34" charset="0"/>
                <a:cs typeface="Arial" panose="020B0604020202020204" pitchFamily="34" charset="0"/>
              </a:rPr>
              <a:t>button on the top right hand side of the calendar.</a:t>
            </a:r>
          </a:p>
          <a:p>
            <a:pPr marL="241653" indent="-241653">
              <a:buFont typeface="+mj-lt"/>
              <a:buAutoNum type="arabicPeriod"/>
            </a:pPr>
            <a:r>
              <a:rPr lang="en-AU" dirty="0">
                <a:latin typeface="Arial" panose="020B0604020202020204" pitchFamily="34" charset="0"/>
                <a:cs typeface="Arial" panose="020B0604020202020204" pitchFamily="34" charset="0"/>
              </a:rPr>
              <a:t>Select the release you want to view and the Change Calendar will be displayed in release mode.</a:t>
            </a:r>
          </a:p>
          <a:p>
            <a:pPr marL="241653" indent="-241653">
              <a:buFont typeface="+mj-lt"/>
              <a:buAutoNum type="arabicPeriod"/>
            </a:pPr>
            <a:r>
              <a:rPr lang="en-AU" dirty="0">
                <a:latin typeface="Arial" panose="020B0604020202020204" pitchFamily="34" charset="0"/>
                <a:cs typeface="Arial" panose="020B0604020202020204" pitchFamily="34" charset="0"/>
              </a:rPr>
              <a:t>To view another release, click the </a:t>
            </a:r>
            <a:r>
              <a:rPr lang="en-AU" b="1" dirty="0">
                <a:latin typeface="Arial" panose="020B0604020202020204" pitchFamily="34" charset="0"/>
                <a:cs typeface="Arial" panose="020B0604020202020204" pitchFamily="34" charset="0"/>
              </a:rPr>
              <a:t>View other release</a:t>
            </a:r>
            <a:r>
              <a:rPr lang="en-AU" dirty="0">
                <a:latin typeface="Arial" panose="020B0604020202020204" pitchFamily="34" charset="0"/>
                <a:cs typeface="Arial" panose="020B0604020202020204" pitchFamily="34" charset="0"/>
              </a:rPr>
              <a:t> button and select the release to view.</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38</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35343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AU" dirty="0">
                <a:latin typeface="Arial" panose="020B0604020202020204" pitchFamily="34" charset="0"/>
                <a:cs typeface="Arial" panose="020B0604020202020204" pitchFamily="34" charset="0"/>
              </a:rPr>
              <a:t>Releases and the Change Calendar</a:t>
            </a:r>
          </a:p>
          <a:p>
            <a:r>
              <a:rPr lang="en-AU" dirty="0">
                <a:latin typeface="Arial" panose="020B0604020202020204" pitchFamily="34" charset="0"/>
                <a:cs typeface="Arial" panose="020B0604020202020204" pitchFamily="34" charset="0"/>
              </a:rPr>
              <a:t>You can view a release in the Change Calendar as follows:</a:t>
            </a:r>
          </a:p>
          <a:p>
            <a:endParaRPr lang="en-AU"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From Release Management:</a:t>
            </a:r>
          </a:p>
          <a:p>
            <a:pPr marL="241653" indent="-241653">
              <a:buFont typeface="+mj-lt"/>
              <a:buAutoNum type="arabicPeriod"/>
            </a:pPr>
            <a:r>
              <a:rPr lang="en-US" dirty="0">
                <a:latin typeface="Arial" panose="020B0604020202020204" pitchFamily="34" charset="0"/>
                <a:cs typeface="Arial" panose="020B0604020202020204" pitchFamily="34" charset="0"/>
              </a:rPr>
              <a:t>Select the release record you want to view.</a:t>
            </a:r>
          </a:p>
          <a:p>
            <a:pPr marL="241653" indent="-241653">
              <a:buFont typeface="+mj-lt"/>
              <a:buAutoNum type="arabicPeriod"/>
            </a:pPr>
            <a:r>
              <a:rPr lang="en-AU" dirty="0">
                <a:latin typeface="Arial" panose="020B0604020202020204" pitchFamily="34" charset="0"/>
                <a:cs typeface="Arial" panose="020B0604020202020204" pitchFamily="34" charset="0"/>
              </a:rPr>
              <a:t>In the release, click the </a:t>
            </a:r>
            <a:r>
              <a:rPr lang="en-AU" b="1" dirty="0">
                <a:latin typeface="Arial" panose="020B0604020202020204" pitchFamily="34" charset="0"/>
                <a:cs typeface="Arial" panose="020B0604020202020204" pitchFamily="34" charset="0"/>
              </a:rPr>
              <a:t>View in calendar </a:t>
            </a:r>
            <a:r>
              <a:rPr lang="en-AU" dirty="0">
                <a:latin typeface="Arial" panose="020B0604020202020204" pitchFamily="34" charset="0"/>
                <a:cs typeface="Arial" panose="020B0604020202020204" pitchFamily="34" charset="0"/>
              </a:rPr>
              <a:t>button.</a:t>
            </a:r>
          </a:p>
          <a:p>
            <a:pPr marL="241653" indent="-241653">
              <a:buFont typeface="+mj-lt"/>
              <a:buAutoNum type="arabicPeriod"/>
            </a:pPr>
            <a:r>
              <a:rPr lang="en-AU" dirty="0">
                <a:latin typeface="Arial" panose="020B0604020202020204" pitchFamily="34" charset="0"/>
                <a:cs typeface="Arial" panose="020B0604020202020204" pitchFamily="34" charset="0"/>
              </a:rPr>
              <a:t>To view another release, click the </a:t>
            </a:r>
            <a:r>
              <a:rPr lang="en-AU" b="1" dirty="0">
                <a:latin typeface="Arial" panose="020B0604020202020204" pitchFamily="34" charset="0"/>
                <a:cs typeface="Arial" panose="020B0604020202020204" pitchFamily="34" charset="0"/>
              </a:rPr>
              <a:t>View other release</a:t>
            </a:r>
            <a:r>
              <a:rPr lang="en-AU" dirty="0">
                <a:latin typeface="Arial" panose="020B0604020202020204" pitchFamily="34" charset="0"/>
                <a:cs typeface="Arial" panose="020B0604020202020204" pitchFamily="34" charset="0"/>
              </a:rPr>
              <a:t> button and select the release to view.</a:t>
            </a:r>
            <a:endParaRPr lang="en-US" dirty="0">
              <a:latin typeface="Arial" panose="020B0604020202020204" pitchFamily="34" charset="0"/>
              <a:cs typeface="Arial" panose="020B0604020202020204" pitchFamily="34" charset="0"/>
            </a:endParaRPr>
          </a:p>
          <a:p>
            <a:endParaRPr lang="en-AU"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From the Change Calendar:</a:t>
            </a:r>
          </a:p>
          <a:p>
            <a:pPr marL="241653" indent="-241653">
              <a:buFont typeface="+mj-lt"/>
              <a:buAutoNum type="arabicPeriod"/>
            </a:pPr>
            <a:r>
              <a:rPr lang="en-US" dirty="0">
                <a:latin typeface="Arial" panose="020B0604020202020204" pitchFamily="34" charset="0"/>
                <a:cs typeface="Arial" panose="020B0604020202020204" pitchFamily="34" charset="0"/>
              </a:rPr>
              <a:t>Go to the Change Calendar.</a:t>
            </a:r>
          </a:p>
          <a:p>
            <a:pPr marL="241653" indent="-241653">
              <a:buFont typeface="+mj-lt"/>
              <a:buAutoNum type="arabicPeriod"/>
            </a:pPr>
            <a:r>
              <a:rPr lang="en-AU" dirty="0">
                <a:latin typeface="Arial" panose="020B0604020202020204" pitchFamily="34" charset="0"/>
                <a:cs typeface="Arial" panose="020B0604020202020204" pitchFamily="34" charset="0"/>
              </a:rPr>
              <a:t>Click the </a:t>
            </a:r>
            <a:r>
              <a:rPr lang="en-AU" b="1" dirty="0">
                <a:latin typeface="Arial" panose="020B0604020202020204" pitchFamily="34" charset="0"/>
                <a:cs typeface="Arial" panose="020B0604020202020204" pitchFamily="34" charset="0"/>
              </a:rPr>
              <a:t>View release </a:t>
            </a:r>
            <a:r>
              <a:rPr lang="en-AU" dirty="0">
                <a:latin typeface="Arial" panose="020B0604020202020204" pitchFamily="34" charset="0"/>
                <a:cs typeface="Arial" panose="020B0604020202020204" pitchFamily="34" charset="0"/>
              </a:rPr>
              <a:t>button on the top right hand side of the calendar.</a:t>
            </a:r>
          </a:p>
          <a:p>
            <a:pPr marL="241653" indent="-241653">
              <a:buFont typeface="+mj-lt"/>
              <a:buAutoNum type="arabicPeriod"/>
            </a:pPr>
            <a:r>
              <a:rPr lang="en-AU" dirty="0">
                <a:latin typeface="Arial" panose="020B0604020202020204" pitchFamily="34" charset="0"/>
                <a:cs typeface="Arial" panose="020B0604020202020204" pitchFamily="34" charset="0"/>
              </a:rPr>
              <a:t>Select the release you want to view and the Change Calendar will be displayed in release mode.</a:t>
            </a:r>
          </a:p>
          <a:p>
            <a:pPr marL="241653" indent="-241653">
              <a:buFont typeface="+mj-lt"/>
              <a:buAutoNum type="arabicPeriod"/>
            </a:pPr>
            <a:r>
              <a:rPr lang="en-AU" dirty="0">
                <a:latin typeface="Arial" panose="020B0604020202020204" pitchFamily="34" charset="0"/>
                <a:cs typeface="Arial" panose="020B0604020202020204" pitchFamily="34" charset="0"/>
              </a:rPr>
              <a:t>To view another release, click the </a:t>
            </a:r>
            <a:r>
              <a:rPr lang="en-AU" b="1" dirty="0">
                <a:latin typeface="Arial" panose="020B0604020202020204" pitchFamily="34" charset="0"/>
                <a:cs typeface="Arial" panose="020B0604020202020204" pitchFamily="34" charset="0"/>
              </a:rPr>
              <a:t>View other release</a:t>
            </a:r>
            <a:r>
              <a:rPr lang="en-AU" dirty="0">
                <a:latin typeface="Arial" panose="020B0604020202020204" pitchFamily="34" charset="0"/>
                <a:cs typeface="Arial" panose="020B0604020202020204" pitchFamily="34" charset="0"/>
              </a:rPr>
              <a:t> button and select the release to view.</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39</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784511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40</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762315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22313"/>
            <a:ext cx="6403975" cy="3602037"/>
          </a:xfrm>
        </p:spPr>
      </p:sp>
      <p:sp>
        <p:nvSpPr>
          <p:cNvPr id="3" name="Notes Placeholder 2"/>
          <p:cNvSpPr>
            <a:spLocks noGrp="1"/>
          </p:cNvSpPr>
          <p:nvPr>
            <p:ph type="body" idx="1"/>
          </p:nvPr>
        </p:nvSpPr>
        <p:spPr/>
        <p:txBody>
          <a:bodyPr>
            <a:normAutofit/>
          </a:bodyPr>
          <a:lstStyle/>
          <a:p>
            <a:r>
              <a:rPr lang="en-US" dirty="0">
                <a:latin typeface="Arial" panose="020B0604020202020204" pitchFamily="34" charset="0"/>
                <a:cs typeface="Arial" panose="020B0604020202020204" pitchFamily="34" charset="0"/>
              </a:rPr>
              <a:t>Change Management includes the activities necessary for you to control changes to service assets and configuration items across the entire service life cycle. It provides standard methods and procedures to use when implementing all changes. </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Change </a:t>
            </a:r>
            <a:r>
              <a:rPr lang="en-US" dirty="0">
                <a:latin typeface="Arial" panose="020B0604020202020204" pitchFamily="34" charset="0"/>
                <a:cs typeface="Arial" panose="020B0604020202020204" pitchFamily="34" charset="0"/>
              </a:rPr>
              <a:t>Management module helps ensure that your organization:</a:t>
            </a:r>
          </a:p>
          <a:p>
            <a:endParaRPr lang="en-US" dirty="0">
              <a:latin typeface="Arial" panose="020B0604020202020204" pitchFamily="34" charset="0"/>
              <a:cs typeface="Arial" panose="020B0604020202020204" pitchFamily="34" charset="0"/>
            </a:endParaRPr>
          </a:p>
          <a:p>
            <a:pPr marL="181240" indent="-181240">
              <a:buFont typeface="Arial" pitchFamily="34" charset="0"/>
              <a:buChar char="•"/>
            </a:pPr>
            <a:r>
              <a:rPr lang="en-US" dirty="0">
                <a:latin typeface="Arial" panose="020B0604020202020204" pitchFamily="34" charset="0"/>
                <a:cs typeface="Arial" panose="020B0604020202020204" pitchFamily="34" charset="0"/>
              </a:rPr>
              <a:t>Follows a predefined change process.</a:t>
            </a:r>
          </a:p>
          <a:p>
            <a:pPr marL="181240" indent="-181240">
              <a:buFont typeface="Arial" pitchFamily="34" charset="0"/>
              <a:buChar char="•"/>
            </a:pPr>
            <a:r>
              <a:rPr lang="en-US" dirty="0">
                <a:latin typeface="Arial" panose="020B0604020202020204" pitchFamily="34" charset="0"/>
                <a:cs typeface="Arial" panose="020B0604020202020204" pitchFamily="34" charset="0"/>
              </a:rPr>
              <a:t>Notifies stakeholders at checkpoints in that process.</a:t>
            </a:r>
          </a:p>
          <a:p>
            <a:pPr marL="181240" indent="-181240">
              <a:buFont typeface="Arial" pitchFamily="34" charset="0"/>
              <a:buChar char="•"/>
            </a:pPr>
            <a:r>
              <a:rPr lang="en-US" dirty="0">
                <a:latin typeface="Arial" panose="020B0604020202020204" pitchFamily="34" charset="0"/>
                <a:cs typeface="Arial" panose="020B0604020202020204" pitchFamily="34" charset="0"/>
              </a:rPr>
              <a:t>Monitors the progress of each change request.</a:t>
            </a:r>
          </a:p>
          <a:p>
            <a:pPr marL="181240" indent="-181240">
              <a:buFont typeface="Arial" pitchFamily="34" charset="0"/>
              <a:buChar char="•"/>
            </a:pPr>
            <a:r>
              <a:rPr lang="en-US" dirty="0">
                <a:latin typeface="Arial" panose="020B0604020202020204" pitchFamily="34" charset="0"/>
                <a:cs typeface="Arial" panose="020B0604020202020204" pitchFamily="34" charset="0"/>
              </a:rPr>
              <a:t>Notifies stakeholders if deadlines are missed.</a:t>
            </a:r>
          </a:p>
          <a:p>
            <a:pPr marL="181240" indent="-181240">
              <a:buFont typeface="Arial" pitchFamily="34" charset="0"/>
              <a:buChar char="•"/>
            </a:pPr>
            <a:r>
              <a:rPr lang="en-US" dirty="0">
                <a:latin typeface="Arial" panose="020B0604020202020204" pitchFamily="34" charset="0"/>
                <a:cs typeface="Arial" panose="020B0604020202020204" pitchFamily="34" charset="0"/>
              </a:rPr>
              <a:t>Tracks each change through the appropriate life cycle: simple or complex.</a:t>
            </a:r>
          </a:p>
          <a:p>
            <a:pPr marL="181240" indent="-181240">
              <a:buFont typeface="Arial" pitchFamily="34" charset="0"/>
              <a:buChar char="•"/>
            </a:pPr>
            <a:r>
              <a:rPr lang="en-US" dirty="0">
                <a:latin typeface="Arial" panose="020B0604020202020204" pitchFamily="34" charset="0"/>
                <a:cs typeface="Arial" panose="020B0604020202020204" pitchFamily="34" charset="0"/>
              </a:rPr>
              <a:t>Adheres to ITIL V3 recommendations for standard, normal, and emergency change requests.</a:t>
            </a:r>
          </a:p>
        </p:txBody>
      </p:sp>
      <p:sp>
        <p:nvSpPr>
          <p:cNvPr id="4" name="Slide Number Placeholder 3"/>
          <p:cNvSpPr>
            <a:spLocks noGrp="1"/>
          </p:cNvSpPr>
          <p:nvPr>
            <p:ph type="sldNum" sz="quarter" idx="10"/>
          </p:nvPr>
        </p:nvSpPr>
        <p:spPr>
          <a:xfrm>
            <a:off x="4157135" y="9271159"/>
            <a:ext cx="3181774" cy="488395"/>
          </a:xfrm>
          <a:prstGeom prst="rect">
            <a:avLst/>
          </a:prstGeom>
        </p:spPr>
        <p:txBody>
          <a:bodyPr/>
          <a:lstStyle/>
          <a:p>
            <a:fld id="{22A853E8-D85F-5D49-95D2-E1D96ABFE2B9}" type="slidenum">
              <a:rPr lang="en-GB" smtClean="0">
                <a:solidFill>
                  <a:prstClr val="black"/>
                </a:solidFill>
              </a:rPr>
              <a:pPr/>
              <a:t>4</a:t>
            </a:fld>
            <a:endParaRPr lang="en-GB" dirty="0">
              <a:solidFill>
                <a:prstClr val="black"/>
              </a:solidFill>
            </a:endParaRPr>
          </a:p>
        </p:txBody>
      </p:sp>
      <p:sp>
        <p:nvSpPr>
          <p:cNvPr id="5"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0392256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41</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en-US" smtClean="0"/>
              <a:t>Module 8 – Change Management (and Release Management)</a:t>
            </a:r>
            <a:endParaRPr lang="en-GB" dirty="0"/>
          </a:p>
        </p:txBody>
      </p:sp>
    </p:spTree>
    <p:extLst>
      <p:ext uri="{BB962C8B-B14F-4D97-AF65-F5344CB8AC3E}">
        <p14:creationId xmlns:p14="http://schemas.microsoft.com/office/powerpoint/2010/main" val="1431680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42</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9741547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t>45</a:t>
            </a:fld>
            <a:endParaRPr lang="en-US"/>
          </a:p>
        </p:txBody>
      </p:sp>
    </p:spTree>
    <p:extLst>
      <p:ext uri="{BB962C8B-B14F-4D97-AF65-F5344CB8AC3E}">
        <p14:creationId xmlns:p14="http://schemas.microsoft.com/office/powerpoint/2010/main" val="3936312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t>46</a:t>
            </a:fld>
            <a:endParaRPr lang="en-US"/>
          </a:p>
        </p:txBody>
      </p:sp>
    </p:spTree>
    <p:extLst>
      <p:ext uri="{BB962C8B-B14F-4D97-AF65-F5344CB8AC3E}">
        <p14:creationId xmlns:p14="http://schemas.microsoft.com/office/powerpoint/2010/main" val="345202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48</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r>
              <a:rPr lang="en-US" smtClean="0"/>
              <a:t>Module 8 – Change Management (and Release Management)</a:t>
            </a:r>
            <a:endParaRPr lang="en-GB" dirty="0"/>
          </a:p>
        </p:txBody>
      </p:sp>
    </p:spTree>
    <p:extLst>
      <p:ext uri="{BB962C8B-B14F-4D97-AF65-F5344CB8AC3E}">
        <p14:creationId xmlns:p14="http://schemas.microsoft.com/office/powerpoint/2010/main" val="32033030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22313"/>
            <a:ext cx="6403975" cy="3602037"/>
          </a:xfrm>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Change Analytics applies big data techniques to changes, providing suggestions and action items to improve KPIs and process. The new trend chart provides a historical view over time, making it easier to understand trends</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Immersive analytics are also found on the Change record itself, helping agents to make fact-based decisions. Now, recent successes and failures are at the agents finger tips, to help direct the action required on the new change</a:t>
            </a:r>
          </a:p>
          <a:p>
            <a:pPr marL="181240" indent="-181240">
              <a:buFont typeface="Arial" panose="020B0604020202020204" pitchFamily="34" charset="0"/>
              <a:buChar char="•"/>
            </a:pPr>
            <a:r>
              <a:rPr lang="en-US" dirty="0">
                <a:latin typeface="Arial" panose="020B0604020202020204" pitchFamily="34" charset="0"/>
                <a:cs typeface="Arial" panose="020B0604020202020204" pitchFamily="34" charset="0"/>
              </a:rPr>
              <a:t>Similar change = same model, same service</a:t>
            </a:r>
          </a:p>
        </p:txBody>
      </p:sp>
      <p:sp>
        <p:nvSpPr>
          <p:cNvPr id="4" name="Slide Number Placeholder 3"/>
          <p:cNvSpPr>
            <a:spLocks noGrp="1"/>
          </p:cNvSpPr>
          <p:nvPr>
            <p:ph type="sldNum" sz="quarter" idx="10"/>
          </p:nvPr>
        </p:nvSpPr>
        <p:spPr/>
        <p:txBody>
          <a:bodyPr/>
          <a:lstStyle/>
          <a:p>
            <a:fld id="{22A853E8-D85F-5D49-95D2-E1D96ABFE2B9}" type="slidenum">
              <a:rPr lang="en-GB" smtClean="0"/>
              <a:pPr/>
              <a:t>49</a:t>
            </a:fld>
            <a:endParaRPr lang="en-GB" dirty="0"/>
          </a:p>
        </p:txBody>
      </p:sp>
      <p:sp>
        <p:nvSpPr>
          <p:cNvPr id="5"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6605181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50</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9239820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51</a:t>
            </a:fld>
            <a:endParaRPr lang="en-GB" dirty="0">
              <a:solidFill>
                <a:prstClr val="black"/>
              </a:solidFill>
            </a:endParaRPr>
          </a:p>
        </p:txBody>
      </p:sp>
      <p:sp>
        <p:nvSpPr>
          <p:cNvPr id="8"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10"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2519295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52</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656211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53</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265880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anose="020B0604020202020204" pitchFamily="34" charset="0"/>
                <a:cs typeface="Arial" panose="020B0604020202020204" pitchFamily="34" charset="0"/>
              </a:rPr>
              <a:t>Change Management workflow</a:t>
            </a: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Change management is responsible for the lifecycle of all changes. The aim is to respond to changing business requirements while maximizing value and reducing incidents, disruption, and rework. The process minimizes the impact of change-related incidents on service quality, and consequently, improves the day-to-day operations of the organization. This process includes activities that ensure the measurability of the impact of a change within the environment.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 workflow is the end-to-end process from the change creation to the change closure. The building blocks of the workflow are </a:t>
            </a:r>
            <a:r>
              <a:rPr lang="en-US" i="1" dirty="0">
                <a:latin typeface="Arial" panose="020B0604020202020204" pitchFamily="34" charset="0"/>
                <a:cs typeface="Arial" panose="020B0604020202020204" pitchFamily="34" charset="0"/>
              </a:rPr>
              <a:t>metaphases</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phases</a:t>
            </a:r>
            <a:r>
              <a:rPr lang="en-US" dirty="0">
                <a:latin typeface="Arial" panose="020B0604020202020204" pitchFamily="34" charset="0"/>
                <a:cs typeface="Arial" panose="020B0604020202020204" pitchFamily="34" charset="0"/>
              </a:rPr>
              <a:t>, and </a:t>
            </a:r>
            <a:r>
              <a:rPr lang="en-US" i="1" dirty="0">
                <a:latin typeface="Arial" panose="020B0604020202020204" pitchFamily="34" charset="0"/>
                <a:cs typeface="Arial" panose="020B0604020202020204" pitchFamily="34" charset="0"/>
              </a:rPr>
              <a:t>transitions</a:t>
            </a:r>
            <a:r>
              <a:rPr lang="en-US" dirty="0">
                <a:latin typeface="Arial" panose="020B0604020202020204" pitchFamily="34" charset="0"/>
                <a:cs typeface="Arial" panose="020B0604020202020204" pitchFamily="34" charset="0"/>
              </a:rPr>
              <a:t>. Service Anywhere displays a graphic view of the workflow where you can see the current phase and the transitions that connect the current phase to all other phases.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Change Management process workflow includes all necessary steps to log and implement a change, including any necessary back-out or abandonment. When you update a record or assign a new status, the record can transition from one phase to the next automatically. </a:t>
            </a:r>
          </a:p>
          <a:p>
            <a:r>
              <a:rPr lang="en-US" dirty="0">
                <a:latin typeface="Arial" panose="020B0604020202020204" pitchFamily="34" charset="0"/>
                <a:cs typeface="Arial" panose="020B0604020202020204" pitchFamily="34" charset="0"/>
              </a:rPr>
              <a:t>Each of the Service Anywhere change workflows reflects ITILv3 process recommendations.</a:t>
            </a:r>
            <a:endParaRPr lang="en-GB"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5</a:t>
            </a:fld>
            <a:endParaRPr lang="en-GB" dirty="0"/>
          </a:p>
        </p:txBody>
      </p:sp>
      <p:sp>
        <p:nvSpPr>
          <p:cNvPr id="5"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7074554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54</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6313533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Slide Number Placeholder 5"/>
          <p:cNvSpPr>
            <a:spLocks noGrp="1"/>
          </p:cNvSpPr>
          <p:nvPr>
            <p:ph type="sldNum" sz="quarter" idx="12"/>
          </p:nvPr>
        </p:nvSpPr>
        <p:spPr/>
        <p:txBody>
          <a:bodyPr/>
          <a:lstStyle/>
          <a:p>
            <a:fld id="{22A853E8-D85F-5D49-95D2-E1D96ABFE2B9}" type="slidenum">
              <a:rPr lang="en-GB" smtClean="0"/>
              <a:pPr/>
              <a:t>55</a:t>
            </a:fld>
            <a:endParaRPr lang="en-GB" dirty="0"/>
          </a:p>
        </p:txBody>
      </p:sp>
      <p:sp>
        <p:nvSpPr>
          <p:cNvPr id="7"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Tree>
    <p:extLst>
      <p:ext uri="{BB962C8B-B14F-4D97-AF65-F5344CB8AC3E}">
        <p14:creationId xmlns:p14="http://schemas.microsoft.com/office/powerpoint/2010/main" val="1257042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3"/>
          </p:nvPr>
        </p:nvSpPr>
        <p:spPr/>
        <p:txBody>
          <a:bodyPr/>
          <a:lstStyle/>
          <a:p>
            <a:fld id="{22A853E8-D85F-5D49-95D2-E1D96ABFE2B9}" type="slidenum">
              <a:rPr lang="en-GB" smtClean="0"/>
              <a:pPr/>
              <a:t>6</a:t>
            </a:fld>
            <a:endParaRPr lang="en-GB" dirty="0"/>
          </a:p>
        </p:txBody>
      </p:sp>
      <p:sp>
        <p:nvSpPr>
          <p:cNvPr id="11"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12"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4083420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7</a:t>
            </a:fld>
            <a:endParaRPr lang="en-GB" dirty="0"/>
          </a:p>
        </p:txBody>
      </p:sp>
      <p:sp>
        <p:nvSpPr>
          <p:cNvPr id="8"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621263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8</a:t>
            </a:fld>
            <a:endParaRPr lang="en-GB" dirty="0"/>
          </a:p>
        </p:txBody>
      </p:sp>
      <p:sp>
        <p:nvSpPr>
          <p:cNvPr id="5"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178608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9</a:t>
            </a:fld>
            <a:endParaRPr lang="en-GB" dirty="0"/>
          </a:p>
        </p:txBody>
      </p:sp>
      <p:sp>
        <p:nvSpPr>
          <p:cNvPr id="5" name="Header Placeholder 5"/>
          <p:cNvSpPr>
            <a:spLocks noGrp="1"/>
          </p:cNvSpPr>
          <p:nvPr>
            <p:ph type="hdr" sz="quarter"/>
          </p:nvPr>
        </p:nvSpPr>
        <p:spPr>
          <a:xfrm>
            <a:off x="0" y="0"/>
            <a:ext cx="3169920" cy="480060"/>
          </a:xfrm>
        </p:spPr>
        <p:txBody>
          <a:bodyPr/>
          <a:lstStyle/>
          <a:p>
            <a:r>
              <a:rPr lang="en-US" smtClean="0"/>
              <a:t>Module 8 – Change Management (and Release Management)</a:t>
            </a:r>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175687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smtClean="0"/>
              <a:t>Name of Course</a:t>
            </a:r>
            <a:br>
              <a:rPr lang="en-US" dirty="0" smtClean="0"/>
            </a:br>
            <a:r>
              <a:rPr lang="en-US" sz="3600" dirty="0" smtClean="0"/>
              <a:t>Type of Training,</a:t>
            </a:r>
            <a:r>
              <a:rPr lang="en-US" sz="3600" baseline="0" dirty="0" smtClean="0"/>
              <a:t> Level ###</a:t>
            </a:r>
            <a:r>
              <a:rPr lang="en-US" sz="3600" dirty="0" smtClean="0"/>
              <a:t/>
            </a:r>
            <a:br>
              <a:rPr lang="en-US" sz="3600" dirty="0" smtClean="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Author</a:t>
            </a:r>
            <a:br>
              <a:rPr lang="en-US" dirty="0" smtClean="0"/>
            </a:br>
            <a:r>
              <a:rPr lang="en-US" dirty="0" smtClean="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light (28pt)</a:t>
            </a:r>
          </a:p>
        </p:txBody>
      </p:sp>
    </p:spTree>
    <p:extLst>
      <p:ext uri="{BB962C8B-B14F-4D97-AF65-F5344CB8AC3E}">
        <p14:creationId xmlns:p14="http://schemas.microsoft.com/office/powerpoint/2010/main" val="161191807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92385721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gratulatio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a:lvl1pPr>
          </a:lstStyle>
          <a:p>
            <a:r>
              <a:rPr lang="en-US" dirty="0" smtClean="0"/>
              <a:t>Congratulations!</a:t>
            </a:r>
            <a:endParaRPr lang="en-US" dirty="0"/>
          </a:p>
        </p:txBody>
      </p:sp>
    </p:spTree>
    <p:extLst>
      <p:ext uri="{BB962C8B-B14F-4D97-AF65-F5344CB8AC3E}">
        <p14:creationId xmlns:p14="http://schemas.microsoft.com/office/powerpoint/2010/main" val="376874169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16776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4" name="Content Placeholder 3"/>
          <p:cNvSpPr>
            <a:spLocks noGrp="1"/>
          </p:cNvSpPr>
          <p:nvPr>
            <p:ph sz="half" idx="2" hasCustomPrompt="1"/>
          </p:nvPr>
        </p:nvSpPr>
        <p:spPr>
          <a:xfrm>
            <a:off x="950976"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pt</a:t>
            </a:r>
          </a:p>
          <a:p>
            <a:pPr lvl="1"/>
            <a:r>
              <a:rPr lang="en-US" dirty="0" smtClean="0"/>
              <a:t>Second level 20 pt</a:t>
            </a:r>
            <a:endParaRPr lang="en-US" dirty="0"/>
          </a:p>
        </p:txBody>
      </p:sp>
      <p:sp>
        <p:nvSpPr>
          <p:cNvPr id="5" name="Text Placeholder 4"/>
          <p:cNvSpPr>
            <a:spLocks noGrp="1"/>
          </p:cNvSpPr>
          <p:nvPr>
            <p:ph type="body" sz="quarter" idx="3" hasCustomPrompt="1"/>
          </p:nvPr>
        </p:nvSpPr>
        <p:spPr>
          <a:xfrm>
            <a:off x="6222441" y="116776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6" name="Content Placeholder 5"/>
          <p:cNvSpPr>
            <a:spLocks noGrp="1"/>
          </p:cNvSpPr>
          <p:nvPr>
            <p:ph sz="quarter" idx="4" hasCustomPrompt="1"/>
          </p:nvPr>
        </p:nvSpPr>
        <p:spPr>
          <a:xfrm>
            <a:off x="6222441"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0" name="Title Placeholder"/>
          <p:cNvSpPr>
            <a:spLocks noGrp="1"/>
          </p:cNvSpPr>
          <p:nvPr>
            <p:ph type="title"/>
          </p:nvPr>
        </p:nvSpPr>
        <p:spPr>
          <a:xfrm>
            <a:off x="939876" y="307353"/>
            <a:ext cx="10311765" cy="586727"/>
          </a:xfrm>
          <a:prstGeom prst="rect">
            <a:avLst/>
          </a:prstGeom>
        </p:spPr>
        <p:txBody>
          <a:bodyPr vert="horz" lIns="0" tIns="45720" rIns="9144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71803365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079EF"/>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 </a:t>
            </a:r>
            <a:r>
              <a:rPr lang="en-US" dirty="0" err="1" smtClean="0"/>
              <a:t>pt</a:t>
            </a:r>
            <a:r>
              <a:rPr lang="en-US" dirty="0" smtClean="0"/>
              <a:t>)</a:t>
            </a:r>
          </a:p>
        </p:txBody>
      </p:sp>
    </p:spTree>
    <p:extLst>
      <p:ext uri="{BB962C8B-B14F-4D97-AF65-F5344CB8AC3E}">
        <p14:creationId xmlns:p14="http://schemas.microsoft.com/office/powerpoint/2010/main" val="249806143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a:t>
            </a:r>
            <a:endParaRPr lang="en-US" dirty="0"/>
          </a:p>
        </p:txBody>
      </p:sp>
    </p:spTree>
    <p:extLst>
      <p:ext uri="{BB962C8B-B14F-4D97-AF65-F5344CB8AC3E}">
        <p14:creationId xmlns:p14="http://schemas.microsoft.com/office/powerpoint/2010/main" val="117334022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20 pt</a:t>
            </a:r>
          </a:p>
          <a:p>
            <a:pPr lvl="1"/>
            <a:r>
              <a:rPr lang="en-US" dirty="0" smtClean="0"/>
              <a:t>Second level 20 </a:t>
            </a:r>
            <a:r>
              <a:rPr lang="en-US" dirty="0" err="1" smtClean="0"/>
              <a:t>pt</a:t>
            </a:r>
            <a:endParaRPr lang="en-US" dirty="0" smtClean="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22 pt</a:t>
            </a:r>
          </a:p>
          <a:p>
            <a:pPr lvl="1"/>
            <a:r>
              <a:rPr lang="en-US" dirty="0" smtClean="0"/>
              <a:t>Second level 22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96EB3"/>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399489195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a:t>
            </a:r>
            <a:endParaRPr lang="en-US" dirty="0"/>
          </a:p>
        </p:txBody>
      </p:sp>
    </p:spTree>
    <p:extLst>
      <p:ext uri="{BB962C8B-B14F-4D97-AF65-F5344CB8AC3E}">
        <p14:creationId xmlns:p14="http://schemas.microsoft.com/office/powerpoint/2010/main" val="70926519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182333866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8447024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Divider_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371" name="Picture 58" descr="Picture 58"/>
          <p:cNvPicPr>
            <a:picLocks noChangeAspect="1"/>
          </p:cNvPicPr>
          <p:nvPr userDrawn="1"/>
        </p:nvPicPr>
        <p:blipFill>
          <a:blip r:embed="rId2">
            <a:alphaModFix amt="28000"/>
            <a:extLst/>
          </a:blip>
          <a:stretch>
            <a:fillRect/>
          </a:stretch>
        </p:blipFill>
        <p:spPr>
          <a:xfrm>
            <a:off x="0" y="0"/>
            <a:ext cx="12166600" cy="6858000"/>
          </a:xfrm>
          <a:prstGeom prst="rect">
            <a:avLst/>
          </a:prstGeom>
          <a:ln w="12700">
            <a:miter lim="400000"/>
          </a:ln>
        </p:spPr>
      </p:pic>
      <p:sp>
        <p:nvSpPr>
          <p:cNvPr id="372" name="Rectangle 95"/>
          <p:cNvSpPr/>
          <p:nvPr userDrawn="1"/>
        </p:nvSpPr>
        <p:spPr>
          <a:xfrm>
            <a:off x="0"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cs typeface="Calibri"/>
              <a:sym typeface="Calibri"/>
            </a:endParaRPr>
          </a:p>
        </p:txBody>
      </p:sp>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grpSp>
      <p:sp>
        <p:nvSpPr>
          <p:cNvPr id="3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0" name="Title 1"/>
          <p:cNvSpPr>
            <a:spLocks noGrp="1"/>
          </p:cNvSpPr>
          <p:nvPr>
            <p:ph type="title" hasCustomPrompt="1"/>
          </p:nvPr>
        </p:nvSpPr>
        <p:spPr>
          <a:xfrm>
            <a:off x="946405" y="86960"/>
            <a:ext cx="8713814" cy="1313174"/>
          </a:xfrm>
        </p:spPr>
        <p:txBody>
          <a:bodyPr lIns="91440" tIns="45720" rIns="91440" bIns="45720" anchor="ctr">
            <a:normAutofit/>
          </a:bodyPr>
          <a:lstStyle>
            <a:lvl1pPr>
              <a:defRPr sz="4000">
                <a:solidFill>
                  <a:srgbClr val="FFFFFF"/>
                </a:solidFill>
              </a:defRPr>
            </a:lvl1pPr>
          </a:lstStyle>
          <a:p>
            <a:r>
              <a:rPr lang="en-US" dirty="0" smtClean="0"/>
              <a:t>Section Title Text</a:t>
            </a:r>
            <a:endParaRPr lang="en-US" dirty="0"/>
          </a:p>
        </p:txBody>
      </p:sp>
      <p:sp>
        <p:nvSpPr>
          <p:cNvPr id="21"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23" name="Content Placeholder"/>
          <p:cNvSpPr>
            <a:spLocks noGrp="1"/>
          </p:cNvSpPr>
          <p:nvPr>
            <p:ph idx="1" hasCustomPrompt="1"/>
          </p:nvPr>
        </p:nvSpPr>
        <p:spPr>
          <a:xfrm>
            <a:off x="605790" y="1349758"/>
            <a:ext cx="5080115" cy="5235505"/>
          </a:xfrm>
        </p:spPr>
        <p:txBody>
          <a:bodyPr/>
          <a:lstStyle>
            <a:lvl1pPr>
              <a:buSzPct val="80000"/>
              <a:defRPr sz="3200">
                <a:solidFill>
                  <a:srgbClr val="FFFFFF"/>
                </a:solidFill>
              </a:defRPr>
            </a:lvl1pPr>
            <a:lvl2pPr>
              <a:defRPr sz="2400"/>
            </a:lvl2pPr>
            <a:lvl3pPr>
              <a:defRPr/>
            </a:lvl3pPr>
            <a:lvl4pPr>
              <a:defRPr/>
            </a:lvl4pPr>
            <a:lvl5pPr>
              <a:defRPr/>
            </a:lvl5pPr>
          </a:lstStyle>
          <a:p>
            <a:pPr lvl="0"/>
            <a:r>
              <a:rPr lang="en-US" dirty="0" smtClean="0"/>
              <a:t>First level 24 </a:t>
            </a:r>
            <a:r>
              <a:rPr lang="en-US" dirty="0" err="1" smtClean="0"/>
              <a:t>pt</a:t>
            </a:r>
            <a:endParaRPr lang="en-US" dirty="0" smtClean="0"/>
          </a:p>
        </p:txBody>
      </p:sp>
    </p:spTree>
    <p:extLst>
      <p:ext uri="{BB962C8B-B14F-4D97-AF65-F5344CB8AC3E}">
        <p14:creationId xmlns:p14="http://schemas.microsoft.com/office/powerpoint/2010/main" val="838865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200"/>
            </a:lvl1pPr>
            <a:lvl2pPr marL="346075" indent="0">
              <a:spcAft>
                <a:spcPts val="600"/>
              </a:spcAft>
              <a:buNone/>
              <a:defRPr sz="22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r>
              <a:rPr lang="en-US" dirty="0" smtClean="0"/>
              <a:t> </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98950635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457200" indent="-457200">
              <a:spcAft>
                <a:spcPts val="600"/>
              </a:spcAft>
              <a:buSzPct val="100000"/>
              <a:buFont typeface="+mj-lt"/>
              <a:buAutoNum type="arabicPeriod"/>
              <a:defRPr sz="22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22 </a:t>
            </a:r>
            <a:r>
              <a:rPr lang="en-US" dirty="0" err="1" smtClean="0"/>
              <a:t>pt</a:t>
            </a:r>
            <a:endParaRPr lang="en-US" dirty="0" smtClean="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657846"/>
          </a:xfrm>
          <a:prstGeom prst="rect">
            <a:avLst/>
          </a:prstGeom>
        </p:spPr>
        <p:txBody>
          <a:bodyPr vert="horz" lIns="0" tIns="45720" rIns="91440" bIns="45720" rtlCol="0" anchor="t">
            <a:noAutofit/>
          </a:bodyPr>
          <a:lstStyle/>
          <a:p>
            <a:r>
              <a:rPr lang="en-US" dirty="0" smtClean="0"/>
              <a:t>Click to edit Master title style</a:t>
            </a:r>
            <a:endParaRPr lang="en-US" dirty="0"/>
          </a:p>
        </p:txBody>
      </p:sp>
      <p:sp>
        <p:nvSpPr>
          <p:cNvPr id="10" name="subtitle"/>
          <p:cNvSpPr>
            <a:spLocks noGrp="1"/>
          </p:cNvSpPr>
          <p:nvPr>
            <p:ph type="body" sz="quarter" idx="13" hasCustomPrompt="1"/>
          </p:nvPr>
        </p:nvSpPr>
        <p:spPr>
          <a:xfrm>
            <a:off x="950976" y="1176570"/>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103125847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200"/>
            </a:lvl1pPr>
            <a:lvl2pPr marL="346075" indent="0">
              <a:spcAft>
                <a:spcPts val="1200"/>
              </a:spcAft>
              <a:buNone/>
              <a:defRPr sz="2200"/>
            </a:lvl2pPr>
            <a:lvl3pPr marL="574675" indent="0">
              <a:spcAft>
                <a:spcPts val="1200"/>
              </a:spcAft>
              <a:buNone/>
              <a:defRPr sz="2400"/>
            </a:lvl3pPr>
            <a:lvl4pPr marL="744538" indent="0">
              <a:spcAft>
                <a:spcPts val="1200"/>
              </a:spcAft>
              <a:buNone/>
              <a:defRPr sz="2400"/>
            </a:lvl4pPr>
            <a:lvl5pPr marL="922337" indent="0">
              <a:spcAft>
                <a:spcPts val="1200"/>
              </a:spcAft>
              <a:buNone/>
              <a:defRPr sz="2400"/>
            </a:lvl5pPr>
          </a:lstStyle>
          <a:p>
            <a:pPr lvl="0"/>
            <a:r>
              <a:rPr lang="en-US" dirty="0" smtClean="0"/>
              <a:t>First level 22 pt</a:t>
            </a:r>
          </a:p>
          <a:p>
            <a:pPr lvl="1"/>
            <a:r>
              <a:rPr lang="en-US" dirty="0" smtClean="0"/>
              <a:t>Second level 22 pt</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5189166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200"/>
            </a:lvl1pPr>
            <a:lvl2pPr>
              <a:spcAft>
                <a:spcPts val="1200"/>
              </a:spcAft>
              <a:defRPr sz="2000"/>
            </a:lvl2pPr>
            <a:lvl3pPr>
              <a:spcAft>
                <a:spcPts val="1200"/>
              </a:spcAft>
              <a:defRPr sz="1800"/>
            </a:lvl3pPr>
            <a:lvl4pPr>
              <a:spcAft>
                <a:spcPts val="1200"/>
              </a:spcAft>
              <a:defRPr sz="1600"/>
            </a:lvl4pPr>
            <a:lvl5pPr>
              <a:spcAft>
                <a:spcPts val="1200"/>
              </a:spcAft>
              <a:defRPr sz="1600"/>
            </a:lvl5pPr>
          </a:lstStyle>
          <a:p>
            <a:pPr lvl="0"/>
            <a:r>
              <a:rPr lang="en-US" dirty="0" smtClean="0"/>
              <a:t>First level 22 pt</a:t>
            </a:r>
          </a:p>
          <a:p>
            <a:pPr lvl="1"/>
            <a:r>
              <a:rPr lang="en-US" dirty="0" smtClean="0"/>
              <a:t>Second level 20 pt</a:t>
            </a:r>
          </a:p>
          <a:p>
            <a:pPr lvl="2"/>
            <a:r>
              <a:rPr lang="en-US" dirty="0" smtClean="0"/>
              <a:t>Third level 18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38361812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1598784"/>
            <a:ext cx="4383499" cy="3936380"/>
          </a:xfrm>
        </p:spPr>
        <p:txBody>
          <a:bodyPr/>
          <a:lstStyle>
            <a:lvl1pPr>
              <a:defRPr sz="2200" baseline="0"/>
            </a:lvl1pPr>
          </a:lstStyle>
          <a:p>
            <a:r>
              <a:rPr lang="en-US" dirty="0" smtClean="0"/>
              <a:t>Right-hand half-screen image</a:t>
            </a:r>
            <a:br>
              <a:rPr lang="en-US" dirty="0" smtClean="0"/>
            </a:br>
            <a:r>
              <a:rPr lang="en-US" dirty="0" smtClean="0"/>
              <a:t/>
            </a:r>
            <a:br>
              <a:rPr lang="en-US" dirty="0" smtClean="0"/>
            </a:br>
            <a:r>
              <a:rPr lang="en-US" dirty="0" smtClean="0"/>
              <a:t>22 pt text on left</a:t>
            </a:r>
            <a:endParaRPr lang="en-US" dirty="0"/>
          </a:p>
        </p:txBody>
      </p:sp>
      <p:sp>
        <p:nvSpPr>
          <p:cNvPr id="4" name="Picture Placeholder 2"/>
          <p:cNvSpPr>
            <a:spLocks noGrp="1"/>
          </p:cNvSpPr>
          <p:nvPr>
            <p:ph type="pic" idx="11"/>
          </p:nvPr>
        </p:nvSpPr>
        <p:spPr bwMode="ltGray">
          <a:xfrm>
            <a:off x="619125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Drag picture to placeholder or click icon to add</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54446740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sz="2200"/>
            </a:lvl1pPr>
          </a:lstStyle>
          <a:p>
            <a:r>
              <a:rPr lang="en-US" dirty="0" smtClean="0"/>
              <a:t>Left-hand half-screen image</a:t>
            </a:r>
            <a:br>
              <a:rPr lang="en-US" dirty="0" smtClean="0"/>
            </a:br>
            <a:r>
              <a:rPr lang="en-US" dirty="0" smtClean="0"/>
              <a:t/>
            </a:r>
            <a:br>
              <a:rPr lang="en-US" dirty="0" smtClean="0"/>
            </a:br>
            <a:r>
              <a:rPr lang="en-US" dirty="0" smtClean="0"/>
              <a:t>22 pt text on right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5"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16878193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dirty="0" smtClean="0"/>
              <a:t>Drag picture to placeholder or click icon to add</a:t>
            </a:r>
            <a:endParaRPr lang="en-US" dirty="0"/>
          </a:p>
        </p:txBody>
      </p:sp>
      <p:sp>
        <p:nvSpPr>
          <p:cNvPr id="26" name="Content Placeholder"/>
          <p:cNvSpPr>
            <a:spLocks noGrp="1"/>
          </p:cNvSpPr>
          <p:nvPr>
            <p:ph idx="12" hasCustomPrompt="1"/>
          </p:nvPr>
        </p:nvSpPr>
        <p:spPr>
          <a:xfrm>
            <a:off x="918317" y="1770983"/>
            <a:ext cx="8376290" cy="3134504"/>
          </a:xfrm>
          <a:effectLst>
            <a:outerShdw blurRad="50800" dist="38100" dir="2700000" algn="tl" rotWithShape="0">
              <a:prstClr val="black">
                <a:alpha val="40000"/>
              </a:prstClr>
            </a:outerShdw>
          </a:effectLst>
        </p:spPr>
        <p:txBody>
          <a:bodyPr/>
          <a:lstStyle>
            <a:lvl1pPr marL="0" indent="0">
              <a:buSzPct val="80000"/>
              <a:buFont typeface="Wingdings" panose="05000000000000000000" pitchFamily="2" charset="2"/>
              <a:buNone/>
              <a:defRPr sz="2800" b="1">
                <a:solidFill>
                  <a:srgbClr val="FFFFFF"/>
                </a:solidFill>
              </a:defRPr>
            </a:lvl1pPr>
            <a:lvl2pPr>
              <a:defRPr sz="2400">
                <a:solidFill>
                  <a:srgbClr val="FFFFFF"/>
                </a:solidFill>
              </a:defRPr>
            </a:lvl2pPr>
            <a:lvl3pPr>
              <a:defRPr/>
            </a:lvl3pPr>
            <a:lvl4pPr>
              <a:defRPr/>
            </a:lvl4pPr>
            <a:lvl5pPr>
              <a:defRPr/>
            </a:lvl5pPr>
          </a:lstStyle>
          <a:p>
            <a:pPr lvl="0"/>
            <a:r>
              <a:rPr lang="en-US" dirty="0" smtClean="0"/>
              <a:t>Here’s a quick summary of what you learned:</a:t>
            </a:r>
          </a:p>
          <a:p>
            <a:pPr lvl="1"/>
            <a:r>
              <a:rPr lang="en-US" dirty="0" smtClean="0"/>
              <a:t>Summary point</a:t>
            </a:r>
          </a:p>
          <a:p>
            <a:pPr lvl="1"/>
            <a:r>
              <a:rPr lang="en-US" dirty="0" smtClean="0"/>
              <a:t>Summary point</a:t>
            </a:r>
          </a:p>
          <a:p>
            <a:pPr lvl="1"/>
            <a:r>
              <a:rPr lang="en-US" dirty="0" smtClean="0"/>
              <a:t>Summary point</a:t>
            </a:r>
          </a:p>
        </p:txBody>
      </p:sp>
      <p:sp>
        <p:nvSpPr>
          <p:cNvPr id="7" name="Title Text"/>
          <p:cNvSpPr txBox="1">
            <a:spLocks noGrp="1"/>
          </p:cNvSpPr>
          <p:nvPr>
            <p:ph type="title" hasCustomPrompt="1"/>
          </p:nvPr>
        </p:nvSpPr>
        <p:spPr>
          <a:xfrm>
            <a:off x="946785" y="429272"/>
            <a:ext cx="10311766" cy="1076223"/>
          </a:xfrm>
          <a:prstGeom prst="rect">
            <a:avLst/>
          </a:prstGeom>
          <a:effectLst>
            <a:outerShdw blurRad="50800" dist="38100" dir="2700000" algn="tl" rotWithShape="0">
              <a:prstClr val="black">
                <a:alpha val="40000"/>
              </a:prstClr>
            </a:outerShdw>
          </a:effectLst>
        </p:spPr>
        <p:txBody>
          <a:bodyPr/>
          <a:lstStyle>
            <a:lvl1pPr>
              <a:defRPr sz="3600" b="1" kern="1200" dirty="0">
                <a:solidFill>
                  <a:srgbClr val="FFFFFF"/>
                </a:solidFill>
                <a:latin typeface="+mn-lt"/>
                <a:ea typeface="+mn-ea"/>
                <a:cs typeface="+mn-cs"/>
              </a:defRPr>
            </a:lvl1pPr>
          </a:lstStyle>
          <a:p>
            <a:pPr marL="0" lv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pPr>
            <a:r>
              <a:rPr lang="en-US" dirty="0" smtClean="0"/>
              <a:t>Summary</a:t>
            </a:r>
            <a:endParaRPr dirty="0"/>
          </a:p>
        </p:txBody>
      </p:sp>
      <p:sp>
        <p:nvSpPr>
          <p:cNvPr id="6"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297764128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a:xfrm>
            <a:off x="5598212" y="6426104"/>
            <a:ext cx="995579" cy="210312"/>
          </a:xfrm>
          <a:prstGeom prst="rect">
            <a:avLst/>
          </a:prstGeom>
        </p:spPr>
        <p:txBody>
          <a:bodyPr/>
          <a:lstStyle/>
          <a:p>
            <a:endParaRPr/>
          </a:p>
        </p:txBody>
      </p:sp>
      <p:sp>
        <p:nvSpPr>
          <p:cNvPr id="8" name="Footer Placeholder 7"/>
          <p:cNvSpPr>
            <a:spLocks noGrp="1"/>
          </p:cNvSpPr>
          <p:nvPr>
            <p:ph type="ftr" sz="quarter" idx="11"/>
          </p:nvPr>
        </p:nvSpPr>
        <p:spPr>
          <a:xfrm>
            <a:off x="6934201" y="6426104"/>
            <a:ext cx="4025199" cy="210312"/>
          </a:xfrm>
          <a:prstGeom prst="rect">
            <a:avLst/>
          </a:prstGeom>
        </p:spPr>
        <p:txBody>
          <a:bodyPr/>
          <a:lstStyle/>
          <a:p>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137841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grpSp>
        <p:nvGrpSpPr>
          <p:cNvPr id="8" name="Group 7"/>
          <p:cNvGrpSpPr/>
          <p:nvPr/>
        </p:nvGrpSpPr>
        <p:grpSpPr>
          <a:xfrm>
            <a:off x="610274" y="6248402"/>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Tree>
    <p:extLst>
      <p:ext uri="{BB962C8B-B14F-4D97-AF65-F5344CB8AC3E}">
        <p14:creationId xmlns:p14="http://schemas.microsoft.com/office/powerpoint/2010/main" val="51832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grpSp>
        <p:nvGrpSpPr>
          <p:cNvPr id="12" name="Group 11"/>
          <p:cNvGrpSpPr/>
          <p:nvPr/>
        </p:nvGrpSpPr>
        <p:grpSpPr>
          <a:xfrm>
            <a:off x="610274" y="6248402"/>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Tree>
    <p:extLst>
      <p:ext uri="{BB962C8B-B14F-4D97-AF65-F5344CB8AC3E}">
        <p14:creationId xmlns:p14="http://schemas.microsoft.com/office/powerpoint/2010/main" val="365573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Divider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Video Title Text</a:t>
            </a:r>
            <a:endParaRPr lang="en-US" dirty="0"/>
          </a:p>
        </p:txBody>
      </p:sp>
      <p:sp>
        <p:nvSpPr>
          <p:cNvPr id="17" name="Content Placeholder"/>
          <p:cNvSpPr>
            <a:spLocks noGrp="1"/>
          </p:cNvSpPr>
          <p:nvPr>
            <p:ph idx="1" hasCustomPrompt="1"/>
          </p:nvPr>
        </p:nvSpPr>
        <p:spPr>
          <a:xfrm>
            <a:off x="6233024" y="3149153"/>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11"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pic>
        <p:nvPicPr>
          <p:cNvPr id="6" name="Picture 2" descr="Film, Cinema, Movie, Vide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8346" y="1918194"/>
            <a:ext cx="498157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00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p:cTn id="12"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2"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2"/>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5598212" y="6426104"/>
            <a:ext cx="995579" cy="210312"/>
          </a:xfrm>
          <a:prstGeom prst="rect">
            <a:avLst/>
          </a:prstGeom>
        </p:spPr>
        <p:txBody>
          <a:bodyPr/>
          <a:lstStyle/>
          <a:p>
            <a:endParaRPr/>
          </a:p>
        </p:txBody>
      </p:sp>
      <p:sp>
        <p:nvSpPr>
          <p:cNvPr id="5" name="Footer Placeholder 4"/>
          <p:cNvSpPr>
            <a:spLocks noGrp="1"/>
          </p:cNvSpPr>
          <p:nvPr>
            <p:ph type="ftr" sz="quarter" idx="11"/>
          </p:nvPr>
        </p:nvSpPr>
        <p:spPr>
          <a:xfrm>
            <a:off x="6934201" y="6426104"/>
            <a:ext cx="4025199" cy="210312"/>
          </a:xfrm>
          <a:prstGeom prst="rect">
            <a:avLst/>
          </a:prstGeom>
        </p:spPr>
        <p:txBody>
          <a:bodyPr/>
          <a:lstStyle/>
          <a:p>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837846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0"/>
            <a:ext cx="10823872" cy="4293024"/>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254777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4" y="6248402"/>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
        <p:nvSpPr>
          <p:cNvPr id="3" name="Date Placeholder 2"/>
          <p:cNvSpPr>
            <a:spLocks noGrp="1"/>
          </p:cNvSpPr>
          <p:nvPr>
            <p:ph type="dt" sz="half" idx="10"/>
          </p:nvPr>
        </p:nvSpPr>
        <p:spPr>
          <a:xfrm>
            <a:off x="5598212" y="6426104"/>
            <a:ext cx="995579" cy="210312"/>
          </a:xfrm>
          <a:prstGeom prst="rect">
            <a:avLst/>
          </a:prstGeom>
        </p:spPr>
        <p:txBody>
          <a:bodyPr/>
          <a:lstStyle/>
          <a:p>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spTree>
    <p:extLst>
      <p:ext uri="{BB962C8B-B14F-4D97-AF65-F5344CB8AC3E}">
        <p14:creationId xmlns:p14="http://schemas.microsoft.com/office/powerpoint/2010/main" val="1286789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a:t>Click to edit Master title style</a:t>
            </a: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a:t>
            </a:r>
            <a:r>
              <a:rPr dirty="0" smtClean="0"/>
              <a:t>level</a:t>
            </a:r>
            <a:endParaRPr dirty="0"/>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a:t>
            </a:r>
            <a:r>
              <a:rPr dirty="0" smtClean="0"/>
              <a:t>level</a:t>
            </a:r>
            <a:endParaRPr dirty="0"/>
          </a:p>
        </p:txBody>
      </p:sp>
      <p:sp>
        <p:nvSpPr>
          <p:cNvPr id="5" name="Date Placeholder 4"/>
          <p:cNvSpPr>
            <a:spLocks noGrp="1"/>
          </p:cNvSpPr>
          <p:nvPr>
            <p:ph type="dt" sz="half" idx="10"/>
          </p:nvPr>
        </p:nvSpPr>
        <p:spPr>
          <a:xfrm>
            <a:off x="5598212" y="6426104"/>
            <a:ext cx="995578" cy="210312"/>
          </a:xfrm>
          <a:prstGeom prst="rect">
            <a:avLst/>
          </a:prstGeom>
        </p:spPr>
        <p:txBody>
          <a:bodyPr/>
          <a:lstStyle/>
          <a:p>
            <a:fld id="{2F4E9740-7FAE-4388-9173-9BEA6B6CF8A1}" type="datetime4">
              <a:rPr lang="en-US" smtClean="0">
                <a:solidFill>
                  <a:prstClr val="black"/>
                </a:solidFill>
              </a:rPr>
              <a:t>February 7, 2018</a:t>
            </a:fld>
            <a:endParaRPr>
              <a:solidFill>
                <a:prstClr val="black"/>
              </a:solidFill>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53476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ColorGrandient_Slide">
    <p:bg>
      <p:bgPr>
        <a:gradFill>
          <a:gsLst>
            <a:gs pos="0">
              <a:schemeClr val="accent4">
                <a:lumMod val="20000"/>
                <a:lumOff val="80000"/>
              </a:schemeClr>
            </a:gs>
            <a:gs pos="51000">
              <a:schemeClr val="accent3">
                <a:lumMod val="40000"/>
                <a:lumOff val="60000"/>
              </a:schemeClr>
            </a:gs>
            <a:gs pos="100000">
              <a:schemeClr val="accent1">
                <a:lumMod val="20000"/>
                <a:lumOff val="80000"/>
              </a:schemeClr>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0465" y="0"/>
            <a:ext cx="11916181" cy="6858001"/>
          </a:xfrm>
          <a:prstGeom prst="rect">
            <a:avLst/>
          </a:prstGeom>
        </p:spPr>
      </p:pic>
      <p:sp>
        <p:nvSpPr>
          <p:cNvPr id="22" name="Rectangle 21"/>
          <p:cNvSpPr/>
          <p:nvPr userDrawn="1"/>
        </p:nvSpPr>
        <p:spPr>
          <a:xfrm>
            <a:off x="0" y="-1"/>
            <a:ext cx="12192000" cy="6857999"/>
          </a:xfrm>
          <a:prstGeom prst="rect">
            <a:avLst/>
          </a:prstGeom>
          <a:gradFill flip="none" rotWithShape="1">
            <a:gsLst>
              <a:gs pos="0">
                <a:srgbClr val="0AD1E4">
                  <a:alpha val="87000"/>
                </a:srgbClr>
              </a:gs>
              <a:gs pos="43000">
                <a:schemeClr val="tx2">
                  <a:alpha val="39000"/>
                </a:schemeClr>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2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6" name="Content Placeholder"/>
          <p:cNvSpPr>
            <a:spLocks noGrp="1"/>
          </p:cNvSpPr>
          <p:nvPr>
            <p:ph idx="1" hasCustomPrompt="1"/>
          </p:nvPr>
        </p:nvSpPr>
        <p:spPr>
          <a:xfrm>
            <a:off x="946786" y="1905800"/>
            <a:ext cx="10311765" cy="4452138"/>
          </a:xfrm>
        </p:spPr>
        <p:txBody>
          <a:bodyPr/>
          <a:lstStyle>
            <a:lvl1pPr marL="0" indent="0">
              <a:buSzPct val="80000"/>
              <a:buFont typeface="Wingdings" panose="05000000000000000000" pitchFamily="2" charset="2"/>
              <a:buNone/>
              <a:defRPr sz="2800" b="1">
                <a:solidFill>
                  <a:schemeClr val="bg1"/>
                </a:solidFill>
              </a:defRPr>
            </a:lvl1pPr>
            <a:lvl2pPr marL="688975" indent="-342900">
              <a:buFont typeface="Wingdings" panose="05000000000000000000" pitchFamily="2" charset="2"/>
              <a:buChar char="§"/>
              <a:defRPr sz="2800" b="1">
                <a:solidFill>
                  <a:schemeClr val="bg1"/>
                </a:solidFill>
              </a:defRPr>
            </a:lvl2pPr>
            <a:lvl3pPr>
              <a:defRPr/>
            </a:lvl3pPr>
            <a:lvl4pPr>
              <a:defRPr/>
            </a:lvl4pPr>
            <a:lvl5pPr>
              <a:defRPr/>
            </a:lvl5pPr>
          </a:lstStyle>
          <a:p>
            <a:pPr lvl="0"/>
            <a:r>
              <a:rPr lang="en-US" dirty="0" smtClean="0"/>
              <a:t>First level 28 pt</a:t>
            </a:r>
          </a:p>
          <a:p>
            <a:pPr lvl="1"/>
            <a:r>
              <a:rPr lang="en-US" dirty="0" smtClean="0"/>
              <a:t>Second level 28 pt</a:t>
            </a:r>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lvl1pPr>
              <a:defRPr sz="4400">
                <a:solidFill>
                  <a:schemeClr val="bg1"/>
                </a:solidFill>
              </a:defRPr>
            </a:lvl1p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62889064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_Color Texture">
    <p:bg>
      <p:bgPr>
        <a:gradFill>
          <a:gsLst>
            <a:gs pos="0">
              <a:srgbClr val="2694FF"/>
            </a:gs>
            <a:gs pos="43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grpSp>
        <p:nvGrpSpPr>
          <p:cNvPr id="15" name="Group 14"/>
          <p:cNvGrpSpPr/>
          <p:nvPr/>
        </p:nvGrpSpPr>
        <p:grpSpPr>
          <a:xfrm>
            <a:off x="955643" y="4240362"/>
            <a:ext cx="869950" cy="869950"/>
            <a:chOff x="3513138" y="642938"/>
            <a:chExt cx="869950" cy="869950"/>
          </a:xfrm>
          <a:solidFill>
            <a:schemeClr val="bg1">
              <a:alpha val="7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99748157"/>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5293307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0988265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08873409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udioDivider_Slide">
    <p:bg>
      <p:bgPr>
        <a:gradFill>
          <a:gsLst>
            <a:gs pos="0">
              <a:srgbClr val="425569"/>
            </a:gs>
            <a:gs pos="100000">
              <a:srgbClr val="3470E9"/>
            </a:gs>
          </a:gsLst>
          <a:lin ang="2700000" scaled="0"/>
        </a:gradFill>
        <a:effectLst/>
      </p:bgPr>
    </p:bg>
    <p:spTree>
      <p:nvGrpSpPr>
        <p:cNvPr id="1" name=""/>
        <p:cNvGrpSpPr/>
        <p:nvPr/>
      </p:nvGrpSpPr>
      <p:grpSpPr>
        <a:xfrm>
          <a:off x="0" y="0"/>
          <a:ext cx="0" cy="0"/>
          <a:chOff x="0" y="0"/>
          <a:chExt cx="0" cy="0"/>
        </a:xfrm>
      </p:grpSpPr>
      <p:sp>
        <p:nvSpPr>
          <p:cNvPr id="4"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sp>
        <p:nvSpPr>
          <p:cNvPr id="5"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Audio Title Text</a:t>
            </a:r>
            <a:endParaRPr lang="en-US" dirty="0"/>
          </a:p>
        </p:txBody>
      </p:sp>
      <p:sp>
        <p:nvSpPr>
          <p:cNvPr id="6" name="Content Placeholder"/>
          <p:cNvSpPr>
            <a:spLocks noGrp="1"/>
          </p:cNvSpPr>
          <p:nvPr>
            <p:ph idx="1" hasCustomPrompt="1"/>
          </p:nvPr>
        </p:nvSpPr>
        <p:spPr>
          <a:xfrm>
            <a:off x="5792757" y="2868685"/>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grpSp>
        <p:nvGrpSpPr>
          <p:cNvPr id="9" name="Group 8"/>
          <p:cNvGrpSpPr/>
          <p:nvPr userDrawn="1"/>
        </p:nvGrpSpPr>
        <p:grpSpPr>
          <a:xfrm>
            <a:off x="960017" y="2874158"/>
            <a:ext cx="2823883" cy="1515520"/>
            <a:chOff x="1062318" y="1640541"/>
            <a:chExt cx="2823883" cy="1515520"/>
          </a:xfrm>
        </p:grpSpPr>
        <p:sp>
          <p:nvSpPr>
            <p:cNvPr id="10" name="Rounded Rectangle 9"/>
            <p:cNvSpPr/>
            <p:nvPr/>
          </p:nvSpPr>
          <p:spPr>
            <a:xfrm>
              <a:off x="1062318" y="1640541"/>
              <a:ext cx="2823883" cy="15155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76"/>
            <p:cNvSpPr>
              <a:spLocks noChangeArrowheads="1"/>
            </p:cNvSpPr>
            <p:nvPr/>
          </p:nvSpPr>
          <p:spPr bwMode="auto">
            <a:xfrm>
              <a:off x="2561197" y="1910510"/>
              <a:ext cx="827461" cy="1000525"/>
            </a:xfrm>
            <a:custGeom>
              <a:avLst/>
              <a:gdLst>
                <a:gd name="T0" fmla="*/ 4635 w 576"/>
                <a:gd name="T1" fmla="*/ 290196 h 695"/>
                <a:gd name="T2" fmla="*/ 4635 w 576"/>
                <a:gd name="T3" fmla="*/ 290196 h 695"/>
                <a:gd name="T4" fmla="*/ 9691 w 576"/>
                <a:gd name="T5" fmla="*/ 285142 h 695"/>
                <a:gd name="T6" fmla="*/ 58147 w 576"/>
                <a:gd name="T7" fmla="*/ 235863 h 695"/>
                <a:gd name="T8" fmla="*/ 93119 w 576"/>
                <a:gd name="T9" fmla="*/ 235863 h 695"/>
                <a:gd name="T10" fmla="*/ 97754 w 576"/>
                <a:gd name="T11" fmla="*/ 230809 h 695"/>
                <a:gd name="T12" fmla="*/ 97754 w 576"/>
                <a:gd name="T13" fmla="*/ 206380 h 695"/>
                <a:gd name="T14" fmla="*/ 118401 w 576"/>
                <a:gd name="T15" fmla="*/ 212277 h 695"/>
                <a:gd name="T16" fmla="*/ 147053 w 576"/>
                <a:gd name="T17" fmla="*/ 203011 h 695"/>
                <a:gd name="T18" fmla="*/ 147053 w 576"/>
                <a:gd name="T19" fmla="*/ 230809 h 695"/>
                <a:gd name="T20" fmla="*/ 151688 w 576"/>
                <a:gd name="T21" fmla="*/ 235863 h 695"/>
                <a:gd name="T22" fmla="*/ 181182 w 576"/>
                <a:gd name="T23" fmla="*/ 235863 h 695"/>
                <a:gd name="T24" fmla="*/ 232588 w 576"/>
                <a:gd name="T25" fmla="*/ 286826 h 695"/>
                <a:gd name="T26" fmla="*/ 237222 w 576"/>
                <a:gd name="T27" fmla="*/ 292302 h 695"/>
                <a:gd name="T28" fmla="*/ 242279 w 576"/>
                <a:gd name="T29" fmla="*/ 286826 h 695"/>
                <a:gd name="T30" fmla="*/ 227110 w 576"/>
                <a:gd name="T31" fmla="*/ 245129 h 695"/>
                <a:gd name="T32" fmla="*/ 227110 w 576"/>
                <a:gd name="T33" fmla="*/ 241339 h 695"/>
                <a:gd name="T34" fmla="*/ 218683 w 576"/>
                <a:gd name="T35" fmla="*/ 157523 h 695"/>
                <a:gd name="T36" fmla="*/ 192138 w 576"/>
                <a:gd name="T37" fmla="*/ 26113 h 695"/>
                <a:gd name="T38" fmla="*/ 117558 w 576"/>
                <a:gd name="T39" fmla="*/ 0 h 695"/>
                <a:gd name="T40" fmla="*/ 57726 w 576"/>
                <a:gd name="T41" fmla="*/ 23586 h 695"/>
                <a:gd name="T42" fmla="*/ 32866 w 576"/>
                <a:gd name="T43" fmla="*/ 177740 h 695"/>
                <a:gd name="T44" fmla="*/ 31180 w 576"/>
                <a:gd name="T45" fmla="*/ 230809 h 695"/>
                <a:gd name="T46" fmla="*/ 31180 w 576"/>
                <a:gd name="T47" fmla="*/ 231230 h 695"/>
                <a:gd name="T48" fmla="*/ 0 w 576"/>
                <a:gd name="T49" fmla="*/ 285142 h 695"/>
                <a:gd name="T50" fmla="*/ 4635 w 576"/>
                <a:gd name="T51" fmla="*/ 290196 h 695"/>
                <a:gd name="T52" fmla="*/ 96911 w 576"/>
                <a:gd name="T53" fmla="*/ 194587 h 695"/>
                <a:gd name="T54" fmla="*/ 96911 w 576"/>
                <a:gd name="T55" fmla="*/ 194587 h 695"/>
                <a:gd name="T56" fmla="*/ 93541 w 576"/>
                <a:gd name="T57" fmla="*/ 191218 h 695"/>
                <a:gd name="T58" fmla="*/ 63203 w 576"/>
                <a:gd name="T59" fmla="*/ 133515 h 695"/>
                <a:gd name="T60" fmla="*/ 63203 w 576"/>
                <a:gd name="T61" fmla="*/ 133515 h 695"/>
                <a:gd name="T62" fmla="*/ 120507 w 576"/>
                <a:gd name="T63" fmla="*/ 63178 h 695"/>
                <a:gd name="T64" fmla="*/ 149159 w 576"/>
                <a:gd name="T65" fmla="*/ 55596 h 695"/>
                <a:gd name="T66" fmla="*/ 149159 w 576"/>
                <a:gd name="T67" fmla="*/ 56017 h 695"/>
                <a:gd name="T68" fmla="*/ 175705 w 576"/>
                <a:gd name="T69" fmla="*/ 133515 h 695"/>
                <a:gd name="T70" fmla="*/ 118401 w 576"/>
                <a:gd name="T71" fmla="*/ 202168 h 695"/>
                <a:gd name="T72" fmla="*/ 96911 w 576"/>
                <a:gd name="T73" fmla="*/ 194587 h 695"/>
                <a:gd name="T74" fmla="*/ 42557 w 576"/>
                <a:gd name="T75" fmla="*/ 176897 h 695"/>
                <a:gd name="T76" fmla="*/ 42557 w 576"/>
                <a:gd name="T77" fmla="*/ 176897 h 695"/>
                <a:gd name="T78" fmla="*/ 64889 w 576"/>
                <a:gd name="T79" fmla="*/ 29904 h 695"/>
                <a:gd name="T80" fmla="*/ 117558 w 576"/>
                <a:gd name="T81" fmla="*/ 10108 h 695"/>
                <a:gd name="T82" fmla="*/ 184553 w 576"/>
                <a:gd name="T83" fmla="*/ 32852 h 695"/>
                <a:gd name="T84" fmla="*/ 209413 w 576"/>
                <a:gd name="T85" fmla="*/ 157523 h 695"/>
                <a:gd name="T86" fmla="*/ 214048 w 576"/>
                <a:gd name="T87" fmla="*/ 233757 h 695"/>
                <a:gd name="T88" fmla="*/ 181182 w 576"/>
                <a:gd name="T89" fmla="*/ 225755 h 695"/>
                <a:gd name="T90" fmla="*/ 156744 w 576"/>
                <a:gd name="T91" fmla="*/ 225755 h 695"/>
                <a:gd name="T92" fmla="*/ 156744 w 576"/>
                <a:gd name="T93" fmla="*/ 196272 h 695"/>
                <a:gd name="T94" fmla="*/ 156744 w 576"/>
                <a:gd name="T95" fmla="*/ 196272 h 695"/>
                <a:gd name="T96" fmla="*/ 185817 w 576"/>
                <a:gd name="T97" fmla="*/ 133515 h 695"/>
                <a:gd name="T98" fmla="*/ 185817 w 576"/>
                <a:gd name="T99" fmla="*/ 133515 h 695"/>
                <a:gd name="T100" fmla="*/ 185817 w 576"/>
                <a:gd name="T101" fmla="*/ 133094 h 695"/>
                <a:gd name="T102" fmla="*/ 158008 w 576"/>
                <a:gd name="T103" fmla="*/ 50963 h 695"/>
                <a:gd name="T104" fmla="*/ 154637 w 576"/>
                <a:gd name="T105" fmla="*/ 45909 h 695"/>
                <a:gd name="T106" fmla="*/ 151266 w 576"/>
                <a:gd name="T107" fmla="*/ 43382 h 695"/>
                <a:gd name="T108" fmla="*/ 147053 w 576"/>
                <a:gd name="T109" fmla="*/ 45067 h 695"/>
                <a:gd name="T110" fmla="*/ 118822 w 576"/>
                <a:gd name="T111" fmla="*/ 53490 h 695"/>
                <a:gd name="T112" fmla="*/ 53512 w 576"/>
                <a:gd name="T113" fmla="*/ 135621 h 695"/>
                <a:gd name="T114" fmla="*/ 53512 w 576"/>
                <a:gd name="T115" fmla="*/ 136042 h 695"/>
                <a:gd name="T116" fmla="*/ 88063 w 576"/>
                <a:gd name="T117" fmla="*/ 199220 h 695"/>
                <a:gd name="T118" fmla="*/ 88063 w 576"/>
                <a:gd name="T119" fmla="*/ 225755 h 695"/>
                <a:gd name="T120" fmla="*/ 58147 w 576"/>
                <a:gd name="T121" fmla="*/ 225755 h 695"/>
                <a:gd name="T122" fmla="*/ 42978 w 576"/>
                <a:gd name="T123" fmla="*/ 227439 h 695"/>
                <a:gd name="T124" fmla="*/ 42557 w 576"/>
                <a:gd name="T125" fmla="*/ 176897 h 6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76" h="695">
                  <a:moveTo>
                    <a:pt x="11" y="689"/>
                  </a:moveTo>
                  <a:lnTo>
                    <a:pt x="11" y="689"/>
                  </a:lnTo>
                  <a:cubicBezTo>
                    <a:pt x="18" y="689"/>
                    <a:pt x="23" y="683"/>
                    <a:pt x="23" y="677"/>
                  </a:cubicBezTo>
                  <a:cubicBezTo>
                    <a:pt x="23" y="602"/>
                    <a:pt x="66" y="560"/>
                    <a:pt x="138" y="560"/>
                  </a:cubicBezTo>
                  <a:cubicBezTo>
                    <a:pt x="221" y="560"/>
                    <a:pt x="221" y="560"/>
                    <a:pt x="221" y="560"/>
                  </a:cubicBezTo>
                  <a:cubicBezTo>
                    <a:pt x="227" y="560"/>
                    <a:pt x="232" y="554"/>
                    <a:pt x="232" y="548"/>
                  </a:cubicBezTo>
                  <a:cubicBezTo>
                    <a:pt x="232" y="490"/>
                    <a:pt x="232" y="490"/>
                    <a:pt x="232" y="490"/>
                  </a:cubicBezTo>
                  <a:cubicBezTo>
                    <a:pt x="248" y="498"/>
                    <a:pt x="264" y="504"/>
                    <a:pt x="281" y="504"/>
                  </a:cubicBezTo>
                  <a:cubicBezTo>
                    <a:pt x="305" y="504"/>
                    <a:pt x="328" y="496"/>
                    <a:pt x="349" y="482"/>
                  </a:cubicBezTo>
                  <a:cubicBezTo>
                    <a:pt x="349" y="548"/>
                    <a:pt x="349" y="548"/>
                    <a:pt x="349" y="548"/>
                  </a:cubicBezTo>
                  <a:cubicBezTo>
                    <a:pt x="349" y="554"/>
                    <a:pt x="354" y="560"/>
                    <a:pt x="360" y="560"/>
                  </a:cubicBezTo>
                  <a:cubicBezTo>
                    <a:pt x="430" y="560"/>
                    <a:pt x="430" y="560"/>
                    <a:pt x="430" y="560"/>
                  </a:cubicBezTo>
                  <a:cubicBezTo>
                    <a:pt x="504" y="560"/>
                    <a:pt x="552" y="607"/>
                    <a:pt x="552" y="681"/>
                  </a:cubicBezTo>
                  <a:cubicBezTo>
                    <a:pt x="552" y="689"/>
                    <a:pt x="557" y="694"/>
                    <a:pt x="563" y="694"/>
                  </a:cubicBezTo>
                  <a:cubicBezTo>
                    <a:pt x="569" y="694"/>
                    <a:pt x="575" y="689"/>
                    <a:pt x="575" y="681"/>
                  </a:cubicBezTo>
                  <a:cubicBezTo>
                    <a:pt x="575" y="641"/>
                    <a:pt x="562" y="607"/>
                    <a:pt x="539" y="582"/>
                  </a:cubicBezTo>
                  <a:cubicBezTo>
                    <a:pt x="540" y="579"/>
                    <a:pt x="540" y="575"/>
                    <a:pt x="539" y="573"/>
                  </a:cubicBezTo>
                  <a:cubicBezTo>
                    <a:pt x="515" y="528"/>
                    <a:pt x="517" y="454"/>
                    <a:pt x="519" y="374"/>
                  </a:cubicBezTo>
                  <a:cubicBezTo>
                    <a:pt x="523" y="263"/>
                    <a:pt x="527" y="135"/>
                    <a:pt x="456" y="62"/>
                  </a:cubicBezTo>
                  <a:cubicBezTo>
                    <a:pt x="415" y="20"/>
                    <a:pt x="358" y="0"/>
                    <a:pt x="279" y="0"/>
                  </a:cubicBezTo>
                  <a:cubicBezTo>
                    <a:pt x="220" y="0"/>
                    <a:pt x="172" y="19"/>
                    <a:pt x="137" y="56"/>
                  </a:cubicBezTo>
                  <a:cubicBezTo>
                    <a:pt x="58" y="140"/>
                    <a:pt x="70" y="302"/>
                    <a:pt x="78" y="422"/>
                  </a:cubicBezTo>
                  <a:cubicBezTo>
                    <a:pt x="81" y="475"/>
                    <a:pt x="85" y="542"/>
                    <a:pt x="74" y="548"/>
                  </a:cubicBezTo>
                  <a:cubicBezTo>
                    <a:pt x="74" y="549"/>
                    <a:pt x="74" y="549"/>
                    <a:pt x="74" y="549"/>
                  </a:cubicBezTo>
                  <a:cubicBezTo>
                    <a:pt x="27" y="569"/>
                    <a:pt x="0" y="614"/>
                    <a:pt x="0" y="677"/>
                  </a:cubicBezTo>
                  <a:cubicBezTo>
                    <a:pt x="0" y="683"/>
                    <a:pt x="5" y="689"/>
                    <a:pt x="11" y="689"/>
                  </a:cubicBezTo>
                  <a:close/>
                  <a:moveTo>
                    <a:pt x="230" y="462"/>
                  </a:moveTo>
                  <a:lnTo>
                    <a:pt x="230" y="462"/>
                  </a:lnTo>
                  <a:cubicBezTo>
                    <a:pt x="228" y="457"/>
                    <a:pt x="226" y="455"/>
                    <a:pt x="222" y="454"/>
                  </a:cubicBezTo>
                  <a:cubicBezTo>
                    <a:pt x="182" y="421"/>
                    <a:pt x="150" y="362"/>
                    <a:pt x="150" y="317"/>
                  </a:cubicBezTo>
                  <a:cubicBezTo>
                    <a:pt x="145" y="172"/>
                    <a:pt x="217" y="161"/>
                    <a:pt x="286" y="150"/>
                  </a:cubicBezTo>
                  <a:cubicBezTo>
                    <a:pt x="311" y="147"/>
                    <a:pt x="336" y="143"/>
                    <a:pt x="354" y="132"/>
                  </a:cubicBezTo>
                  <a:cubicBezTo>
                    <a:pt x="354" y="133"/>
                    <a:pt x="354" y="133"/>
                    <a:pt x="354" y="133"/>
                  </a:cubicBezTo>
                  <a:cubicBezTo>
                    <a:pt x="373" y="165"/>
                    <a:pt x="411" y="233"/>
                    <a:pt x="417" y="317"/>
                  </a:cubicBezTo>
                  <a:cubicBezTo>
                    <a:pt x="417" y="391"/>
                    <a:pt x="354" y="480"/>
                    <a:pt x="281" y="480"/>
                  </a:cubicBezTo>
                  <a:cubicBezTo>
                    <a:pt x="263" y="480"/>
                    <a:pt x="247" y="473"/>
                    <a:pt x="230" y="462"/>
                  </a:cubicBezTo>
                  <a:close/>
                  <a:moveTo>
                    <a:pt x="101" y="420"/>
                  </a:moveTo>
                  <a:lnTo>
                    <a:pt x="101" y="420"/>
                  </a:lnTo>
                  <a:cubicBezTo>
                    <a:pt x="94" y="306"/>
                    <a:pt x="82" y="148"/>
                    <a:pt x="154" y="71"/>
                  </a:cubicBezTo>
                  <a:cubicBezTo>
                    <a:pt x="184" y="40"/>
                    <a:pt x="225" y="24"/>
                    <a:pt x="279" y="24"/>
                  </a:cubicBezTo>
                  <a:cubicBezTo>
                    <a:pt x="352" y="24"/>
                    <a:pt x="404" y="42"/>
                    <a:pt x="438" y="78"/>
                  </a:cubicBezTo>
                  <a:cubicBezTo>
                    <a:pt x="503" y="144"/>
                    <a:pt x="500" y="266"/>
                    <a:pt x="497" y="374"/>
                  </a:cubicBezTo>
                  <a:cubicBezTo>
                    <a:pt x="495" y="443"/>
                    <a:pt x="492" y="507"/>
                    <a:pt x="508" y="555"/>
                  </a:cubicBezTo>
                  <a:cubicBezTo>
                    <a:pt x="486" y="543"/>
                    <a:pt x="460" y="536"/>
                    <a:pt x="430" y="536"/>
                  </a:cubicBezTo>
                  <a:cubicBezTo>
                    <a:pt x="372" y="536"/>
                    <a:pt x="372" y="536"/>
                    <a:pt x="372" y="536"/>
                  </a:cubicBezTo>
                  <a:cubicBezTo>
                    <a:pt x="372" y="466"/>
                    <a:pt x="372" y="466"/>
                    <a:pt x="372" y="466"/>
                  </a:cubicBezTo>
                  <a:cubicBezTo>
                    <a:pt x="413" y="428"/>
                    <a:pt x="441" y="369"/>
                    <a:pt x="441" y="317"/>
                  </a:cubicBezTo>
                  <a:lnTo>
                    <a:pt x="441" y="316"/>
                  </a:lnTo>
                  <a:cubicBezTo>
                    <a:pt x="435" y="226"/>
                    <a:pt x="395" y="156"/>
                    <a:pt x="375" y="121"/>
                  </a:cubicBezTo>
                  <a:cubicBezTo>
                    <a:pt x="372" y="116"/>
                    <a:pt x="370" y="112"/>
                    <a:pt x="367" y="109"/>
                  </a:cubicBezTo>
                  <a:cubicBezTo>
                    <a:pt x="366" y="106"/>
                    <a:pt x="362" y="104"/>
                    <a:pt x="359" y="103"/>
                  </a:cubicBezTo>
                  <a:cubicBezTo>
                    <a:pt x="355" y="103"/>
                    <a:pt x="351" y="104"/>
                    <a:pt x="349" y="107"/>
                  </a:cubicBezTo>
                  <a:cubicBezTo>
                    <a:pt x="336" y="119"/>
                    <a:pt x="311" y="123"/>
                    <a:pt x="282" y="127"/>
                  </a:cubicBezTo>
                  <a:cubicBezTo>
                    <a:pt x="213" y="138"/>
                    <a:pt x="119" y="151"/>
                    <a:pt x="127" y="322"/>
                  </a:cubicBezTo>
                  <a:cubicBezTo>
                    <a:pt x="127" y="322"/>
                    <a:pt x="127" y="322"/>
                    <a:pt x="127" y="323"/>
                  </a:cubicBezTo>
                  <a:cubicBezTo>
                    <a:pt x="130" y="374"/>
                    <a:pt x="164" y="437"/>
                    <a:pt x="209" y="473"/>
                  </a:cubicBezTo>
                  <a:cubicBezTo>
                    <a:pt x="209" y="536"/>
                    <a:pt x="209" y="536"/>
                    <a:pt x="209" y="536"/>
                  </a:cubicBezTo>
                  <a:cubicBezTo>
                    <a:pt x="138" y="536"/>
                    <a:pt x="138" y="536"/>
                    <a:pt x="138" y="536"/>
                  </a:cubicBezTo>
                  <a:cubicBezTo>
                    <a:pt x="126" y="536"/>
                    <a:pt x="113" y="538"/>
                    <a:pt x="102" y="540"/>
                  </a:cubicBezTo>
                  <a:cubicBezTo>
                    <a:pt x="107" y="516"/>
                    <a:pt x="105" y="477"/>
                    <a:pt x="101" y="420"/>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12" name="Freeform 79"/>
            <p:cNvSpPr>
              <a:spLocks noChangeArrowheads="1"/>
            </p:cNvSpPr>
            <p:nvPr/>
          </p:nvSpPr>
          <p:spPr bwMode="auto">
            <a:xfrm>
              <a:off x="1390650" y="1863819"/>
              <a:ext cx="903180" cy="1027568"/>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gr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53" presetClass="entr" presetSubtype="16"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5856065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9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6251446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3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50437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ickQuizDivider_Slide">
    <p:bg>
      <p:bgPr>
        <a:gradFill>
          <a:gsLst>
            <a:gs pos="0">
              <a:srgbClr val="3470E9"/>
            </a:gs>
            <a:gs pos="37000">
              <a:srgbClr val="0C90EA"/>
            </a:gs>
            <a:gs pos="100000">
              <a:srgbClr val="231CA5"/>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30" name="Title 1"/>
          <p:cNvSpPr>
            <a:spLocks noGrp="1"/>
          </p:cNvSpPr>
          <p:nvPr>
            <p:ph type="title" hasCustomPrompt="1"/>
          </p:nvPr>
        </p:nvSpPr>
        <p:spPr>
          <a:xfrm>
            <a:off x="2645868" y="904016"/>
            <a:ext cx="8713814" cy="1313174"/>
          </a:xfrm>
        </p:spPr>
        <p:txBody>
          <a:bodyPr lIns="91440" tIns="45720" rIns="91440" bIns="45720" anchor="ctr">
            <a:normAutofit/>
          </a:bodyPr>
          <a:lstStyle>
            <a:lvl1pPr>
              <a:defRPr sz="4000">
                <a:solidFill>
                  <a:srgbClr val="FFFFFF"/>
                </a:solidFill>
              </a:defRPr>
            </a:lvl1pPr>
          </a:lstStyle>
          <a:p>
            <a:r>
              <a:rPr lang="en-US" dirty="0" smtClean="0"/>
              <a:t>Quick Quiz #</a:t>
            </a:r>
            <a:endParaRPr lang="en-US" dirty="0"/>
          </a:p>
        </p:txBody>
      </p:sp>
      <p:sp>
        <p:nvSpPr>
          <p:cNvPr id="31" name="Content Placeholder"/>
          <p:cNvSpPr>
            <a:spLocks noGrp="1"/>
          </p:cNvSpPr>
          <p:nvPr>
            <p:ph idx="1" hasCustomPrompt="1"/>
          </p:nvPr>
        </p:nvSpPr>
        <p:spPr>
          <a:xfrm>
            <a:off x="2688899" y="2377218"/>
            <a:ext cx="7347985"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ngleQuote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 name="Slide Number"/>
          <p:cNvSpPr txBox="1">
            <a:spLocks/>
          </p:cNvSpPr>
          <p:nvPr userDrawn="1"/>
        </p:nvSpPr>
        <p:spPr>
          <a:xfrm>
            <a:off x="231632" y="6403998"/>
            <a:ext cx="259043" cy="261610"/>
          </a:xfrm>
          <a:prstGeom prst="rect">
            <a:avLst/>
          </a:prstGeom>
        </p:spPr>
        <p:txBody>
          <a:bodyPr wrap="none" anchor="ctr"/>
          <a:lstStyle>
            <a:defPPr>
              <a:defRPr lang="en-US"/>
            </a:defPPr>
            <a:lvl1pPr marL="0" algn="l" defTabSz="914377" rtl="0" eaLnBrk="1" latinLnBrk="0" hangingPunct="1">
              <a:defRPr sz="11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2C84D205-261D-4C5B-9652-CCAC3F23D0BE}" type="slidenum">
              <a:rPr lang="en-US" smtClean="0"/>
              <a:pPr/>
              <a:t>‹#›</a:t>
            </a:fld>
            <a:endParaRPr lang="en-US" dirty="0"/>
          </a:p>
        </p:txBody>
      </p:sp>
    </p:spTree>
    <p:extLst>
      <p:ext uri="{BB962C8B-B14F-4D97-AF65-F5344CB8AC3E}">
        <p14:creationId xmlns:p14="http://schemas.microsoft.com/office/powerpoint/2010/main" val="23592159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2 pt tex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sz="2200"/>
            </a:lvl1pPr>
            <a:lvl2pPr>
              <a:defRPr sz="2200"/>
            </a:lvl2pPr>
            <a:lvl3pPr>
              <a:defRPr/>
            </a:lvl3pPr>
            <a:lvl4pPr>
              <a:defRPr/>
            </a:lvl4pPr>
            <a:lvl5pPr>
              <a:defRPr/>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40529344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ext Placeholder 2"/>
          <p:cNvSpPr>
            <a:spLocks noGrp="1"/>
          </p:cNvSpPr>
          <p:nvPr>
            <p:ph idx="1" hasCustomPrompt="1"/>
          </p:nvPr>
        </p:nvSpPr>
        <p:spPr>
          <a:xfrm>
            <a:off x="946786" y="1728000"/>
            <a:ext cx="10311765" cy="4452138"/>
          </a:xfrm>
          <a:prstGeom prst="rect">
            <a:avLst/>
          </a:prstGeom>
        </p:spPr>
        <p:txBody>
          <a:bodyPr vert="horz" lIns="91440" tIns="45720" rIns="91440" bIns="45720" rtlCol="0">
            <a:noAutofit/>
          </a:bodyPr>
          <a:lstStyle>
            <a:lvl1pPr>
              <a:defRPr sz="2200"/>
            </a:lvl1pPr>
            <a:lvl2pPr>
              <a:defRPr sz="2200"/>
            </a:lvl2pPr>
          </a:lstStyle>
          <a:p>
            <a:pPr lvl="0"/>
            <a:r>
              <a:rPr lang="en-US" dirty="0" smtClean="0"/>
              <a:t>Click to edit Master text styles (22 </a:t>
            </a:r>
            <a:r>
              <a:rPr lang="en-US" dirty="0" err="1" smtClean="0"/>
              <a:t>pt</a:t>
            </a:r>
            <a:r>
              <a:rPr lang="en-US" dirty="0" smtClean="0"/>
              <a:t>)</a:t>
            </a:r>
          </a:p>
          <a:p>
            <a:pPr lvl="1"/>
            <a:r>
              <a:rPr lang="en-US" dirty="0" smtClean="0"/>
              <a:t>Second level (22 pt)</a:t>
            </a:r>
          </a:p>
        </p:txBody>
      </p:sp>
    </p:spTree>
    <p:extLst>
      <p:ext uri="{BB962C8B-B14F-4D97-AF65-F5344CB8AC3E}">
        <p14:creationId xmlns:p14="http://schemas.microsoft.com/office/powerpoint/2010/main" val="200081625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Placeholder"/>
          <p:cNvSpPr>
            <a:spLocks noGrp="1"/>
          </p:cNvSpPr>
          <p:nvPr>
            <p:ph type="title"/>
          </p:nvPr>
        </p:nvSpPr>
        <p:spPr>
          <a:xfrm>
            <a:off x="946786" y="4419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251049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838940517"/>
      </p:ext>
    </p:extLst>
  </p:cSld>
  <p:clrMap bg1="lt1" tx1="dk1" bg2="lt2" tx2="dk2" accent1="accent1" accent2="accent2" accent3="accent3" accent4="accent4" accent5="accent5" accent6="accent6" hlink="hlink" folHlink="folHlink"/>
  <p:sldLayoutIdLst>
    <p:sldLayoutId id="2147483896" r:id="rId1"/>
    <p:sldLayoutId id="2147484039" r:id="rId2"/>
    <p:sldLayoutId id="2147483879" r:id="rId3"/>
    <p:sldLayoutId id="2147483882" r:id="rId4"/>
    <p:sldLayoutId id="2147483894" r:id="rId5"/>
    <p:sldLayoutId id="2147483981" r:id="rId6"/>
    <p:sldLayoutId id="2147483860" r:id="rId7"/>
    <p:sldLayoutId id="2147483861" r:id="rId8"/>
    <p:sldLayoutId id="2147483863" r:id="rId9"/>
    <p:sldLayoutId id="2147483885" r:id="rId10"/>
    <p:sldLayoutId id="2147483864" r:id="rId11"/>
    <p:sldLayoutId id="2147483866" r:id="rId12"/>
    <p:sldLayoutId id="2147483865" r:id="rId13"/>
    <p:sldLayoutId id="2147483897" r:id="rId14"/>
    <p:sldLayoutId id="2147483867" r:id="rId15"/>
    <p:sldLayoutId id="2147483884" r:id="rId16"/>
    <p:sldLayoutId id="2147483893" r:id="rId17"/>
    <p:sldLayoutId id="2147483883" r:id="rId18"/>
    <p:sldLayoutId id="2147483898" r:id="rId19"/>
    <p:sldLayoutId id="2147483868" r:id="rId20"/>
    <p:sldLayoutId id="2147483888" r:id="rId21"/>
    <p:sldLayoutId id="2147483869" r:id="rId22"/>
    <p:sldLayoutId id="2147483889" r:id="rId23"/>
    <p:sldLayoutId id="2147483870" r:id="rId24"/>
    <p:sldLayoutId id="2147483871" r:id="rId25"/>
    <p:sldLayoutId id="2147483872" r:id="rId26"/>
    <p:sldLayoutId id="2147484041" r:id="rId27"/>
    <p:sldLayoutId id="2147484042" r:id="rId28"/>
    <p:sldLayoutId id="2147484043" r:id="rId29"/>
    <p:sldLayoutId id="2147484044" r:id="rId30"/>
    <p:sldLayoutId id="2147484045" r:id="rId31"/>
    <p:sldLayoutId id="2147484048" r:id="rId32"/>
    <p:sldLayoutId id="2147484050" r:id="rId33"/>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7092">
          <p15:clr>
            <a:srgbClr val="F26B43"/>
          </p15:clr>
        </p15:guide>
        <p15:guide id="4" pos="595">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094" userDrawn="1">
          <p15:clr>
            <a:srgbClr val="F26B43"/>
          </p15:clr>
        </p15:guide>
        <p15:guide id="0" pos="3840" userDrawn="1">
          <p15:clr>
            <a:srgbClr val="F26B43"/>
          </p15:clr>
        </p15:guide>
        <p15:guide id="9" orient="horz" pos="3893" userDrawn="1">
          <p15:clr>
            <a:srgbClr val="F26B43"/>
          </p15:clr>
        </p15:guide>
        <p15:guide id="10" orient="horz" pos="1389"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722875886"/>
      </p:ext>
    </p:extLst>
  </p:cSld>
  <p:clrMap bg1="lt1" tx1="dk1" bg2="lt2" tx2="dk2" accent1="accent1" accent2="accent2" accent3="accent3" accent4="accent4" accent5="accent5" accent6="accent6" hlink="hlink" folHlink="folHlink"/>
  <p:sldLayoutIdLst>
    <p:sldLayoutId id="2147483895" r:id="rId1"/>
    <p:sldLayoutId id="2147484028" r:id="rId2"/>
    <p:sldLayoutId id="2147483982" r:id="rId3"/>
    <p:sldLayoutId id="2147484029" r:id="rId4"/>
    <p:sldLayoutId id="2147484030" r:id="rId5"/>
    <p:sldLayoutId id="2147484033" r:id="rId6"/>
    <p:sldLayoutId id="2147484034" r:id="rId7"/>
    <p:sldLayoutId id="2147484035" r:id="rId8"/>
    <p:sldLayoutId id="2147484036" r:id="rId9"/>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0.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30.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7.xml"/><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7.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30.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3.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1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10.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89.png"/></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334898" y="-33552"/>
            <a:ext cx="12526898" cy="6948514"/>
          </a:xfrm>
          <a:prstGeom prst="rect">
            <a:avLst/>
          </a:prstGeom>
        </p:spPr>
      </p:pic>
      <p:sp>
        <p:nvSpPr>
          <p:cNvPr id="20" name="Rectangle 8"/>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808080"/>
                </a:solidFill>
              </a:defRPr>
            </a:pPr>
            <a:endParaRPr dirty="0">
              <a:solidFill>
                <a:srgbClr val="808080"/>
              </a:solidFill>
            </a:endParaRPr>
          </a:p>
        </p:txBody>
      </p:sp>
      <p:grpSp>
        <p:nvGrpSpPr>
          <p:cNvPr id="21" name="Group 9"/>
          <p:cNvGrpSpPr/>
          <p:nvPr/>
        </p:nvGrpSpPr>
        <p:grpSpPr>
          <a:xfrm>
            <a:off x="1048005" y="766394"/>
            <a:ext cx="1930326" cy="467408"/>
            <a:chOff x="0" y="0"/>
            <a:chExt cx="1930325" cy="467406"/>
          </a:xfrm>
        </p:grpSpPr>
        <p:sp>
          <p:nvSpPr>
            <p:cNvPr id="22" name="Freeform 5"/>
            <p:cNvSpPr/>
            <p:nvPr/>
          </p:nvSpPr>
          <p:spPr>
            <a:xfrm>
              <a:off x="0" y="97123"/>
              <a:ext cx="370283" cy="3702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3" name="Freeform 6"/>
            <p:cNvSpPr/>
            <p:nvPr/>
          </p:nvSpPr>
          <p:spPr>
            <a:xfrm>
              <a:off x="91053" y="12140"/>
              <a:ext cx="370283" cy="36421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4" name="Freeform 7"/>
            <p:cNvSpPr/>
            <p:nvPr/>
          </p:nvSpPr>
          <p:spPr>
            <a:xfrm>
              <a:off x="564529" y="12140"/>
              <a:ext cx="21245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5" name="Freeform 8"/>
            <p:cNvSpPr/>
            <p:nvPr/>
          </p:nvSpPr>
          <p:spPr>
            <a:xfrm>
              <a:off x="880180" y="12140"/>
              <a:ext cx="36422" cy="194248"/>
            </a:xfrm>
            <a:prstGeom prst="rect">
              <a:avLst/>
            </a:pr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6" name="Freeform 9"/>
            <p:cNvSpPr/>
            <p:nvPr/>
          </p:nvSpPr>
          <p:spPr>
            <a:xfrm>
              <a:off x="1019794" y="12140"/>
              <a:ext cx="18817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7" name="Freeform 10"/>
            <p:cNvSpPr/>
            <p:nvPr/>
          </p:nvSpPr>
          <p:spPr>
            <a:xfrm>
              <a:off x="131116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8" name="Freeform 11"/>
            <p:cNvSpPr/>
            <p:nvPr/>
          </p:nvSpPr>
          <p:spPr>
            <a:xfrm>
              <a:off x="160253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9" name="Freeform 12"/>
            <p:cNvSpPr/>
            <p:nvPr/>
          </p:nvSpPr>
          <p:spPr>
            <a:xfrm>
              <a:off x="564529" y="267089"/>
              <a:ext cx="194247"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0" name="Freeform 13"/>
            <p:cNvSpPr/>
            <p:nvPr/>
          </p:nvSpPr>
          <p:spPr>
            <a:xfrm>
              <a:off x="813407"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1" name="Freeform 14"/>
            <p:cNvSpPr/>
            <p:nvPr/>
          </p:nvSpPr>
          <p:spPr>
            <a:xfrm>
              <a:off x="1074426"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2" name="Freeform 15"/>
            <p:cNvSpPr/>
            <p:nvPr/>
          </p:nvSpPr>
          <p:spPr>
            <a:xfrm>
              <a:off x="1341515"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3" name="Freeform 16"/>
            <p:cNvSpPr/>
            <p:nvPr/>
          </p:nvSpPr>
          <p:spPr>
            <a:xfrm>
              <a:off x="1602534"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000000"/>
                </a:solidFill>
              </a:endParaRPr>
            </a:p>
          </p:txBody>
        </p:sp>
        <p:sp>
          <p:nvSpPr>
            <p:cNvPr id="34" name="Freeform 17"/>
            <p:cNvSpPr/>
            <p:nvPr/>
          </p:nvSpPr>
          <p:spPr>
            <a:xfrm>
              <a:off x="1845342" y="0"/>
              <a:ext cx="84984" cy="8498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grpSp>
      <p:sp>
        <p:nvSpPr>
          <p:cNvPr id="2" name="Title 1"/>
          <p:cNvSpPr>
            <a:spLocks noGrp="1"/>
          </p:cNvSpPr>
          <p:nvPr>
            <p:ph type="ctrTitle"/>
          </p:nvPr>
        </p:nvSpPr>
        <p:spPr>
          <a:xfrm>
            <a:off x="930880" y="3459892"/>
            <a:ext cx="8735635" cy="1295895"/>
          </a:xfrm>
        </p:spPr>
        <p:txBody>
          <a:bodyPr>
            <a:normAutofit/>
          </a:bodyPr>
          <a:lstStyle/>
          <a:p>
            <a:r>
              <a:rPr lang="en-US" dirty="0" smtClean="0"/>
              <a:t>Module 8 – Change and Release Management</a:t>
            </a:r>
            <a:endParaRPr lang="en-US" sz="4000" dirty="0"/>
          </a:p>
        </p:txBody>
      </p:sp>
      <p:sp>
        <p:nvSpPr>
          <p:cNvPr id="3" name="Text Placeholder 2"/>
          <p:cNvSpPr>
            <a:spLocks noGrp="1"/>
          </p:cNvSpPr>
          <p:nvPr>
            <p:ph type="body" sz="quarter" idx="11"/>
          </p:nvPr>
        </p:nvSpPr>
        <p:spPr>
          <a:xfrm>
            <a:off x="930881" y="6196332"/>
            <a:ext cx="3588366" cy="433067"/>
          </a:xfrm>
        </p:spPr>
        <p:txBody>
          <a:bodyPr/>
          <a:lstStyle/>
          <a:p>
            <a:r>
              <a:rPr lang="en-US" dirty="0" smtClean="0"/>
              <a:t>Jan 2018</a:t>
            </a:r>
            <a:endParaRPr lang="en-US"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4"/>
          </p:nvPr>
        </p:nvSpPr>
        <p:spPr/>
        <p:txBody>
          <a:bodyPr/>
          <a:lstStyle/>
          <a:p>
            <a:fld id="{0FB999A9-77CE-4AD1-9911-24A29F08BC34}" type="slidenum">
              <a:rPr lang="en-US" smtClean="0"/>
              <a:pPr/>
              <a:t>1</a:t>
            </a:fld>
            <a:endParaRPr lang="en-US" dirty="0"/>
          </a:p>
        </p:txBody>
      </p:sp>
    </p:spTree>
    <p:extLst>
      <p:ext uri="{BB962C8B-B14F-4D97-AF65-F5344CB8AC3E}">
        <p14:creationId xmlns:p14="http://schemas.microsoft.com/office/powerpoint/2010/main" val="3989742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29" y="1053178"/>
            <a:ext cx="11174735" cy="500474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35106" y="326705"/>
            <a:ext cx="11456894" cy="1080000"/>
          </a:xfrm>
        </p:spPr>
        <p:txBody>
          <a:bodyPr/>
          <a:lstStyle/>
          <a:p>
            <a:r>
              <a:rPr lang="en-US" dirty="0" smtClean="0"/>
              <a:t>Normal Change Workflow – </a:t>
            </a:r>
            <a:r>
              <a:rPr lang="en-US" dirty="0"/>
              <a:t>Automatic </a:t>
            </a:r>
            <a:r>
              <a:rPr lang="en-US" dirty="0" smtClean="0"/>
              <a:t>Forward Transitions</a:t>
            </a:r>
            <a:endParaRPr lang="en-US" dirty="0"/>
          </a:p>
        </p:txBody>
      </p:sp>
      <p:sp>
        <p:nvSpPr>
          <p:cNvPr id="5" name="Slide Number Placeholder 4"/>
          <p:cNvSpPr>
            <a:spLocks noGrp="1"/>
          </p:cNvSpPr>
          <p:nvPr>
            <p:ph type="sldNum" sz="quarter" idx="4"/>
          </p:nvPr>
        </p:nvSpPr>
        <p:spPr/>
        <p:txBody>
          <a:bodyPr/>
          <a:lstStyle/>
          <a:p>
            <a:fld id="{0FB999A9-77CE-4AD1-9911-24A29F08BC34}" type="slidenum">
              <a:rPr lang="en-US" smtClean="0"/>
              <a:pPr/>
              <a:t>10</a:t>
            </a:fld>
            <a:endParaRPr lang="en-US" dirty="0"/>
          </a:p>
        </p:txBody>
      </p:sp>
    </p:spTree>
    <p:extLst>
      <p:ext uri="{BB962C8B-B14F-4D97-AF65-F5344CB8AC3E}">
        <p14:creationId xmlns:p14="http://schemas.microsoft.com/office/powerpoint/2010/main" val="81464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1" y="1109936"/>
            <a:ext cx="11139055" cy="49887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946786" y="298541"/>
            <a:ext cx="11245214" cy="1080000"/>
          </a:xfrm>
        </p:spPr>
        <p:txBody>
          <a:bodyPr/>
          <a:lstStyle/>
          <a:p>
            <a:r>
              <a:rPr lang="en-US" dirty="0" smtClean="0"/>
              <a:t>Normal Change Workflow </a:t>
            </a:r>
            <a:r>
              <a:rPr lang="en-US" dirty="0"/>
              <a:t>– Automatic </a:t>
            </a:r>
            <a:r>
              <a:rPr lang="en-US" dirty="0" smtClean="0"/>
              <a:t>Reverse Transitions</a:t>
            </a:r>
            <a:endParaRPr lang="en-US" dirty="0"/>
          </a:p>
        </p:txBody>
      </p:sp>
      <p:sp>
        <p:nvSpPr>
          <p:cNvPr id="5" name="Slide Number Placeholder 4"/>
          <p:cNvSpPr>
            <a:spLocks noGrp="1"/>
          </p:cNvSpPr>
          <p:nvPr>
            <p:ph type="sldNum" sz="quarter" idx="4"/>
          </p:nvPr>
        </p:nvSpPr>
        <p:spPr/>
        <p:txBody>
          <a:bodyPr/>
          <a:lstStyle/>
          <a:p>
            <a:fld id="{0FB999A9-77CE-4AD1-9911-24A29F08BC34}" type="slidenum">
              <a:rPr lang="en-US" smtClean="0"/>
              <a:pPr/>
              <a:t>11</a:t>
            </a:fld>
            <a:endParaRPr lang="en-US" dirty="0"/>
          </a:p>
        </p:txBody>
      </p:sp>
    </p:spTree>
    <p:extLst>
      <p:ext uri="{BB962C8B-B14F-4D97-AF65-F5344CB8AC3E}">
        <p14:creationId xmlns:p14="http://schemas.microsoft.com/office/powerpoint/2010/main" val="347344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8" y="1128731"/>
            <a:ext cx="11379487" cy="47077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US" dirty="0"/>
              <a:t>Emergency Change </a:t>
            </a:r>
            <a:r>
              <a:rPr lang="en-US" dirty="0" smtClean="0"/>
              <a:t>Workflow</a:t>
            </a:r>
            <a:endParaRPr lang="en-US" dirty="0"/>
          </a:p>
        </p:txBody>
      </p:sp>
      <p:sp>
        <p:nvSpPr>
          <p:cNvPr id="5" name="Slide Number Placeholder 4"/>
          <p:cNvSpPr>
            <a:spLocks noGrp="1"/>
          </p:cNvSpPr>
          <p:nvPr>
            <p:ph type="sldNum" sz="quarter" idx="4"/>
          </p:nvPr>
        </p:nvSpPr>
        <p:spPr/>
        <p:txBody>
          <a:bodyPr/>
          <a:lstStyle/>
          <a:p>
            <a:fld id="{0FB999A9-77CE-4AD1-9911-24A29F08BC34}" type="slidenum">
              <a:rPr lang="en-US" smtClean="0"/>
              <a:pPr/>
              <a:t>12</a:t>
            </a:fld>
            <a:endParaRPr lang="en-US" dirty="0"/>
          </a:p>
        </p:txBody>
      </p:sp>
    </p:spTree>
    <p:extLst>
      <p:ext uri="{BB962C8B-B14F-4D97-AF65-F5344CB8AC3E}">
        <p14:creationId xmlns:p14="http://schemas.microsoft.com/office/powerpoint/2010/main" val="260084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442" y="162628"/>
            <a:ext cx="10969943" cy="411480"/>
          </a:xfrm>
        </p:spPr>
        <p:txBody>
          <a:bodyPr/>
          <a:lstStyle/>
          <a:p>
            <a:r>
              <a:rPr lang="en-US" dirty="0" smtClean="0"/>
              <a:t>Change Models</a:t>
            </a:r>
            <a:endParaRPr lang="en-US" dirty="0"/>
          </a:p>
        </p:txBody>
      </p:sp>
      <p:sp>
        <p:nvSpPr>
          <p:cNvPr id="2" name="Subtitle 1"/>
          <p:cNvSpPr>
            <a:spLocks noGrp="1"/>
          </p:cNvSpPr>
          <p:nvPr>
            <p:ph type="body" sz="quarter" idx="13"/>
          </p:nvPr>
        </p:nvSpPr>
        <p:spPr>
          <a:xfrm>
            <a:off x="609442" y="647376"/>
            <a:ext cx="10969943" cy="381000"/>
          </a:xfrm>
        </p:spPr>
        <p:txBody>
          <a:bodyPr/>
          <a:lstStyle/>
          <a:p>
            <a:r>
              <a:rPr lang="en-US" dirty="0" smtClean="0"/>
              <a:t>Simplifies the change process</a:t>
            </a:r>
            <a:endParaRPr lang="en-US" dirty="0"/>
          </a:p>
        </p:txBody>
      </p:sp>
      <p:sp>
        <p:nvSpPr>
          <p:cNvPr id="4" name="Content Placeholder 3"/>
          <p:cNvSpPr>
            <a:spLocks noGrp="1"/>
          </p:cNvSpPr>
          <p:nvPr>
            <p:ph idx="1"/>
          </p:nvPr>
        </p:nvSpPr>
        <p:spPr>
          <a:xfrm>
            <a:off x="609600" y="1165422"/>
            <a:ext cx="4424313" cy="5244522"/>
          </a:xfrm>
        </p:spPr>
        <p:txBody>
          <a:bodyPr>
            <a:normAutofit lnSpcReduction="10000"/>
          </a:bodyPr>
          <a:lstStyle/>
          <a:p>
            <a:r>
              <a:rPr lang="en-US" dirty="0" smtClean="0"/>
              <a:t>Create a new model or from an existing change</a:t>
            </a:r>
          </a:p>
          <a:p>
            <a:r>
              <a:rPr lang="en-US" dirty="0" smtClean="0"/>
              <a:t>Defines Change type (workflow)</a:t>
            </a:r>
          </a:p>
          <a:p>
            <a:r>
              <a:rPr lang="en-US" dirty="0" smtClean="0"/>
              <a:t>Define User options, Task plan, Default values</a:t>
            </a:r>
          </a:p>
          <a:p>
            <a:r>
              <a:rPr lang="en-US" dirty="0" smtClean="0"/>
              <a:t>Draft status allows defining</a:t>
            </a:r>
          </a:p>
          <a:p>
            <a:pPr lvl="2"/>
            <a:r>
              <a:rPr lang="en-US" dirty="0" smtClean="0"/>
              <a:t>Change type</a:t>
            </a:r>
          </a:p>
          <a:p>
            <a:pPr lvl="2"/>
            <a:r>
              <a:rPr lang="en-US" dirty="0" smtClean="0"/>
              <a:t>Task Plans</a:t>
            </a:r>
          </a:p>
          <a:p>
            <a:pPr lvl="2"/>
            <a:r>
              <a:rPr lang="en-US" dirty="0" smtClean="0"/>
              <a:t>Default values</a:t>
            </a:r>
          </a:p>
          <a:p>
            <a:r>
              <a:rPr lang="en-US" dirty="0" smtClean="0"/>
              <a:t>Activation based on Model rights</a:t>
            </a:r>
            <a:endParaRPr lang="en-US" dirty="0"/>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4873" y="3979190"/>
            <a:ext cx="4709003" cy="2334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B016F8AB-BCEA-4347-8BA6-BE776009BC89}" type="slidenum">
              <a:rPr lang="en-US" smtClean="0"/>
              <a:t>13</a:t>
            </a:fld>
            <a:endParaRPr lang="en-US"/>
          </a:p>
        </p:txBody>
      </p:sp>
      <p:pic>
        <p:nvPicPr>
          <p:cNvPr id="8" name="Picture 7"/>
          <p:cNvPicPr>
            <a:picLocks noChangeAspect="1"/>
          </p:cNvPicPr>
          <p:nvPr/>
        </p:nvPicPr>
        <p:blipFill>
          <a:blip r:embed="rId4"/>
          <a:stretch>
            <a:fillRect/>
          </a:stretch>
        </p:blipFill>
        <p:spPr>
          <a:xfrm>
            <a:off x="5097831" y="260753"/>
            <a:ext cx="6967422" cy="3490411"/>
          </a:xfrm>
          <a:prstGeom prst="rect">
            <a:avLst/>
          </a:prstGeom>
        </p:spPr>
      </p:pic>
    </p:spTree>
    <p:extLst>
      <p:ext uri="{BB962C8B-B14F-4D97-AF65-F5344CB8AC3E}">
        <p14:creationId xmlns:p14="http://schemas.microsoft.com/office/powerpoint/2010/main" val="308066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442" y="323989"/>
            <a:ext cx="10969943" cy="411480"/>
          </a:xfrm>
        </p:spPr>
        <p:txBody>
          <a:bodyPr/>
          <a:lstStyle/>
          <a:p>
            <a:r>
              <a:rPr lang="en-US" dirty="0" smtClean="0"/>
              <a:t>Approvals</a:t>
            </a:r>
            <a:endParaRPr lang="en-US" dirty="0"/>
          </a:p>
        </p:txBody>
      </p:sp>
      <p:sp>
        <p:nvSpPr>
          <p:cNvPr id="2" name="Subtitle 1"/>
          <p:cNvSpPr>
            <a:spLocks noGrp="1"/>
          </p:cNvSpPr>
          <p:nvPr>
            <p:ph type="body" sz="quarter" idx="13"/>
          </p:nvPr>
        </p:nvSpPr>
        <p:spPr>
          <a:xfrm>
            <a:off x="609442" y="862524"/>
            <a:ext cx="10969943" cy="381000"/>
          </a:xfrm>
        </p:spPr>
        <p:txBody>
          <a:bodyPr/>
          <a:lstStyle/>
          <a:p>
            <a:r>
              <a:rPr lang="en-US" dirty="0" smtClean="0"/>
              <a:t>Defined at the Record level</a:t>
            </a:r>
            <a:endParaRPr lang="en-US" dirty="0"/>
          </a:p>
        </p:txBody>
      </p:sp>
      <p:sp>
        <p:nvSpPr>
          <p:cNvPr id="4" name="Content Placeholder 3"/>
          <p:cNvSpPr>
            <a:spLocks noGrp="1"/>
          </p:cNvSpPr>
          <p:nvPr>
            <p:ph idx="1"/>
          </p:nvPr>
        </p:nvSpPr>
        <p:spPr>
          <a:xfrm>
            <a:off x="484097" y="1524002"/>
            <a:ext cx="5110104" cy="4571999"/>
          </a:xfrm>
        </p:spPr>
        <p:txBody>
          <a:bodyPr/>
          <a:lstStyle/>
          <a:p>
            <a:pPr marL="0" indent="0">
              <a:buNone/>
            </a:pPr>
            <a:r>
              <a:rPr lang="en-US" dirty="0" smtClean="0"/>
              <a:t>Applied to:</a:t>
            </a:r>
          </a:p>
          <a:p>
            <a:r>
              <a:rPr lang="en-US" dirty="0" smtClean="0"/>
              <a:t>Normal Changes</a:t>
            </a:r>
          </a:p>
          <a:p>
            <a:pPr lvl="1"/>
            <a:r>
              <a:rPr lang="en-US" dirty="0" smtClean="0"/>
              <a:t>Approve Plan</a:t>
            </a:r>
          </a:p>
          <a:p>
            <a:pPr lvl="1"/>
            <a:r>
              <a:rPr lang="en-US" dirty="0" smtClean="0"/>
              <a:t>Approve Deployment</a:t>
            </a:r>
          </a:p>
          <a:p>
            <a:r>
              <a:rPr lang="en-US" dirty="0" smtClean="0"/>
              <a:t>Emergency Changes</a:t>
            </a:r>
          </a:p>
          <a:p>
            <a:pPr lvl="1"/>
            <a:r>
              <a:rPr lang="en-US" dirty="0" smtClean="0"/>
              <a:t>ECAB Approval</a:t>
            </a:r>
          </a:p>
          <a:p>
            <a:pPr lvl="1"/>
            <a:endParaRPr lang="en-US" dirty="0"/>
          </a:p>
          <a:p>
            <a:r>
              <a:rPr lang="en-US" dirty="0" smtClean="0"/>
              <a:t>When opening a Change, the Change model is required.  Business rules and Model determine the approval plan</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014" y="1397663"/>
            <a:ext cx="8184444" cy="258167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7733" y="3086808"/>
            <a:ext cx="4504268" cy="3732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B016F8AB-BCEA-4347-8BA6-BE776009BC89}" type="slidenum">
              <a:rPr lang="en-US" smtClean="0"/>
              <a:t>14</a:t>
            </a:fld>
            <a:endParaRPr lang="en-US"/>
          </a:p>
        </p:txBody>
      </p:sp>
    </p:spTree>
    <p:extLst>
      <p:ext uri="{BB962C8B-B14F-4D97-AF65-F5344CB8AC3E}">
        <p14:creationId xmlns:p14="http://schemas.microsoft.com/office/powerpoint/2010/main" val="132121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6786" y="429275"/>
            <a:ext cx="3482827" cy="657844"/>
          </a:xfrm>
        </p:spPr>
        <p:txBody>
          <a:bodyPr>
            <a:normAutofit fontScale="90000"/>
          </a:bodyPr>
          <a:lstStyle/>
          <a:p>
            <a:r>
              <a:rPr lang="en-US" dirty="0" smtClean="0"/>
              <a:t>Approvals for Normal Change</a:t>
            </a:r>
            <a:endParaRPr lang="en-US" dirty="0"/>
          </a:p>
        </p:txBody>
      </p:sp>
      <p:sp>
        <p:nvSpPr>
          <p:cNvPr id="2" name="Subtitle 1"/>
          <p:cNvSpPr>
            <a:spLocks noGrp="1"/>
          </p:cNvSpPr>
          <p:nvPr>
            <p:ph type="body" sz="quarter" idx="13"/>
          </p:nvPr>
        </p:nvSpPr>
        <p:spPr>
          <a:xfrm>
            <a:off x="946786" y="1563108"/>
            <a:ext cx="3069878" cy="418375"/>
          </a:xfrm>
        </p:spPr>
        <p:txBody>
          <a:bodyPr/>
          <a:lstStyle/>
          <a:p>
            <a:r>
              <a:rPr lang="en-US" dirty="0" smtClean="0"/>
              <a:t>Normal Change has 2 approval phases</a:t>
            </a:r>
            <a:endParaRPr lang="en-US" dirty="0"/>
          </a:p>
        </p:txBody>
      </p:sp>
      <p:sp>
        <p:nvSpPr>
          <p:cNvPr id="10" name="Rectangle 9"/>
          <p:cNvSpPr/>
          <p:nvPr/>
        </p:nvSpPr>
        <p:spPr>
          <a:xfrm>
            <a:off x="7942581" y="5968034"/>
            <a:ext cx="3442224" cy="338554"/>
          </a:xfrm>
          <a:prstGeom prst="rect">
            <a:avLst/>
          </a:prstGeom>
        </p:spPr>
        <p:txBody>
          <a:bodyPr wrap="none">
            <a:spAutoFit/>
          </a:bodyPr>
          <a:lstStyle/>
          <a:p>
            <a:r>
              <a:rPr lang="en-US" sz="1600" dirty="0"/>
              <a:t>Normal Change – Approve Deployment</a:t>
            </a:r>
          </a:p>
        </p:txBody>
      </p:sp>
      <p:sp>
        <p:nvSpPr>
          <p:cNvPr id="11" name="Rectangle 10"/>
          <p:cNvSpPr/>
          <p:nvPr/>
        </p:nvSpPr>
        <p:spPr>
          <a:xfrm>
            <a:off x="4610885" y="6550899"/>
            <a:ext cx="2821670" cy="338554"/>
          </a:xfrm>
          <a:prstGeom prst="rect">
            <a:avLst/>
          </a:prstGeom>
        </p:spPr>
        <p:txBody>
          <a:bodyPr wrap="none">
            <a:spAutoFit/>
          </a:bodyPr>
          <a:lstStyle/>
          <a:p>
            <a:r>
              <a:rPr lang="en-US" sz="1600" dirty="0"/>
              <a:t>Normal Change – Approve Plan </a:t>
            </a:r>
          </a:p>
        </p:txBody>
      </p:sp>
      <p:pic>
        <p:nvPicPr>
          <p:cNvPr id="4" name="Picture 3"/>
          <p:cNvPicPr>
            <a:picLocks noChangeAspect="1"/>
          </p:cNvPicPr>
          <p:nvPr/>
        </p:nvPicPr>
        <p:blipFill>
          <a:blip r:embed="rId3"/>
          <a:stretch>
            <a:fillRect/>
          </a:stretch>
        </p:blipFill>
        <p:spPr>
          <a:xfrm>
            <a:off x="7926176" y="418717"/>
            <a:ext cx="3634105" cy="5507355"/>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4555660" y="130479"/>
            <a:ext cx="3244469" cy="6399023"/>
          </a:xfrm>
          <a:prstGeom prst="rect">
            <a:avLst/>
          </a:prstGeom>
          <a:ln>
            <a:solidFill>
              <a:schemeClr val="tx1"/>
            </a:solidFill>
          </a:ln>
        </p:spPr>
      </p:pic>
      <p:sp>
        <p:nvSpPr>
          <p:cNvPr id="8" name="Slide Number Placeholder 7"/>
          <p:cNvSpPr>
            <a:spLocks noGrp="1"/>
          </p:cNvSpPr>
          <p:nvPr>
            <p:ph type="sldNum" sz="quarter" idx="4"/>
          </p:nvPr>
        </p:nvSpPr>
        <p:spPr/>
        <p:txBody>
          <a:bodyPr/>
          <a:lstStyle/>
          <a:p>
            <a:fld id="{0FB999A9-77CE-4AD1-9911-24A29F08BC34}" type="slidenum">
              <a:rPr lang="en-US" smtClean="0"/>
              <a:pPr/>
              <a:t>15</a:t>
            </a:fld>
            <a:endParaRPr lang="en-US" dirty="0"/>
          </a:p>
        </p:txBody>
      </p:sp>
    </p:spTree>
    <p:extLst>
      <p:ext uri="{BB962C8B-B14F-4D97-AF65-F5344CB8AC3E}">
        <p14:creationId xmlns:p14="http://schemas.microsoft.com/office/powerpoint/2010/main" val="166762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6786" y="166229"/>
            <a:ext cx="10311765" cy="657844"/>
          </a:xfrm>
        </p:spPr>
        <p:txBody>
          <a:bodyPr/>
          <a:lstStyle/>
          <a:p>
            <a:r>
              <a:rPr lang="en-US" dirty="0" smtClean="0"/>
              <a:t>Approvals for Emergency Change</a:t>
            </a:r>
            <a:endParaRPr lang="en-US" dirty="0"/>
          </a:p>
        </p:txBody>
      </p:sp>
      <p:sp>
        <p:nvSpPr>
          <p:cNvPr id="2" name="Subtitle 1"/>
          <p:cNvSpPr>
            <a:spLocks noGrp="1"/>
          </p:cNvSpPr>
          <p:nvPr>
            <p:ph type="body" sz="quarter" idx="13"/>
          </p:nvPr>
        </p:nvSpPr>
        <p:spPr>
          <a:xfrm>
            <a:off x="950977" y="701459"/>
            <a:ext cx="10307574" cy="540990"/>
          </a:xfrm>
        </p:spPr>
        <p:txBody>
          <a:bodyPr>
            <a:normAutofit fontScale="70000" lnSpcReduction="20000"/>
          </a:bodyPr>
          <a:lstStyle/>
          <a:p>
            <a:r>
              <a:rPr lang="en-US" dirty="0">
                <a:latin typeface="Arial" panose="020B0604020202020204" pitchFamily="34" charset="0"/>
                <a:cs typeface="Arial" panose="020B0604020202020204" pitchFamily="34" charset="0"/>
              </a:rPr>
              <a:t>Administration &gt; Records </a:t>
            </a:r>
            <a:r>
              <a:rPr lang="en-US" dirty="0">
                <a:latin typeface="Arial" panose="020B0604020202020204" pitchFamily="34" charset="0"/>
                <a:cs typeface="Arial" panose="020B0604020202020204" pitchFamily="34" charset="0"/>
                <a:sym typeface="Wingdings" panose="05000000000000000000" pitchFamily="2" charset="2"/>
              </a:rPr>
              <a:t> Change  Approval definitions  Emergency Change - </a:t>
            </a:r>
            <a:r>
              <a:rPr lang="en-US" dirty="0" smtClean="0">
                <a:latin typeface="Arial" panose="020B0604020202020204" pitchFamily="34" charset="0"/>
                <a:cs typeface="Arial" panose="020B0604020202020204" pitchFamily="34" charset="0"/>
                <a:sym typeface="Wingdings" panose="05000000000000000000" pitchFamily="2" charset="2"/>
              </a:rPr>
              <a:t>ECAB</a:t>
            </a:r>
            <a:endParaRPr lang="en-US" dirty="0">
              <a:latin typeface="Arial" panose="020B0604020202020204" pitchFamily="34" charset="0"/>
              <a:cs typeface="Arial" panose="020B0604020202020204" pitchFamily="34" charset="0"/>
            </a:endParaRPr>
          </a:p>
        </p:txBody>
      </p:sp>
      <p:sp>
        <p:nvSpPr>
          <p:cNvPr id="9" name="Rectangle 8"/>
          <p:cNvSpPr/>
          <p:nvPr/>
        </p:nvSpPr>
        <p:spPr>
          <a:xfrm>
            <a:off x="1292506" y="6400027"/>
            <a:ext cx="2495491" cy="338554"/>
          </a:xfrm>
          <a:prstGeom prst="rect">
            <a:avLst/>
          </a:prstGeom>
        </p:spPr>
        <p:txBody>
          <a:bodyPr wrap="none">
            <a:spAutoFit/>
          </a:bodyPr>
          <a:lstStyle/>
          <a:p>
            <a:r>
              <a:rPr lang="en-US" sz="1600" dirty="0"/>
              <a:t>Emergency Change – ECAB' </a:t>
            </a:r>
          </a:p>
        </p:txBody>
      </p:sp>
      <p:pic>
        <p:nvPicPr>
          <p:cNvPr id="4" name="Picture 3"/>
          <p:cNvPicPr>
            <a:picLocks noChangeAspect="1"/>
          </p:cNvPicPr>
          <p:nvPr/>
        </p:nvPicPr>
        <p:blipFill>
          <a:blip r:embed="rId3"/>
          <a:stretch>
            <a:fillRect/>
          </a:stretch>
        </p:blipFill>
        <p:spPr>
          <a:xfrm>
            <a:off x="1011145" y="1346297"/>
            <a:ext cx="3160015" cy="4995672"/>
          </a:xfrm>
          <a:prstGeom prst="rect">
            <a:avLst/>
          </a:prstGeom>
          <a:ln>
            <a:solidFill>
              <a:schemeClr val="tx1"/>
            </a:solidFill>
          </a:ln>
        </p:spPr>
      </p:pic>
      <p:pic>
        <p:nvPicPr>
          <p:cNvPr id="11" name="Picture 10"/>
          <p:cNvPicPr>
            <a:picLocks noChangeAspect="1"/>
          </p:cNvPicPr>
          <p:nvPr/>
        </p:nvPicPr>
        <p:blipFill rotWithShape="1">
          <a:blip r:embed="rId4"/>
          <a:srcRect r="5559"/>
          <a:stretch/>
        </p:blipFill>
        <p:spPr>
          <a:xfrm>
            <a:off x="4427416" y="1346298"/>
            <a:ext cx="4603172" cy="2390815"/>
          </a:xfrm>
          <a:prstGeom prst="rect">
            <a:avLst/>
          </a:prstGeom>
          <a:ln>
            <a:solidFill>
              <a:schemeClr val="bg1">
                <a:lumMod val="85000"/>
              </a:schemeClr>
            </a:solidFill>
          </a:ln>
        </p:spPr>
      </p:pic>
      <p:pic>
        <p:nvPicPr>
          <p:cNvPr id="12" name="Picture 11"/>
          <p:cNvPicPr>
            <a:picLocks noChangeAspect="1"/>
          </p:cNvPicPr>
          <p:nvPr/>
        </p:nvPicPr>
        <p:blipFill rotWithShape="1">
          <a:blip r:embed="rId5"/>
          <a:srcRect t="2492"/>
          <a:stretch/>
        </p:blipFill>
        <p:spPr>
          <a:xfrm>
            <a:off x="4444208" y="3979837"/>
            <a:ext cx="4586380" cy="2446025"/>
          </a:xfrm>
          <a:prstGeom prst="rect">
            <a:avLst/>
          </a:prstGeom>
          <a:ln>
            <a:solidFill>
              <a:schemeClr val="bg1">
                <a:lumMod val="85000"/>
              </a:schemeClr>
            </a:solidFill>
          </a:ln>
        </p:spPr>
      </p:pic>
      <p:cxnSp>
        <p:nvCxnSpPr>
          <p:cNvPr id="13" name="Straight Arrow Connector 12"/>
          <p:cNvCxnSpPr/>
          <p:nvPr/>
        </p:nvCxnSpPr>
        <p:spPr>
          <a:xfrm flipV="1">
            <a:off x="2731015" y="2783617"/>
            <a:ext cx="1992276" cy="461688"/>
          </a:xfrm>
          <a:prstGeom prst="straightConnector1">
            <a:avLst/>
          </a:prstGeom>
          <a:ln w="38100" cmpd="sng">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3291343" y="5033515"/>
            <a:ext cx="1992276" cy="461688"/>
          </a:xfrm>
          <a:prstGeom prst="straightConnector1">
            <a:avLst/>
          </a:prstGeom>
          <a:ln w="38100" cmpd="sng">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Content Placeholder 22"/>
          <p:cNvSpPr txBox="1">
            <a:spLocks/>
          </p:cNvSpPr>
          <p:nvPr/>
        </p:nvSpPr>
        <p:spPr bwMode="black">
          <a:xfrm>
            <a:off x="9686799" y="2467656"/>
            <a:ext cx="2391223" cy="3528587"/>
          </a:xfrm>
          <a:prstGeom prst="rect">
            <a:avLst/>
          </a:prstGeom>
          <a:ln>
            <a:solidFill>
              <a:schemeClr val="tx1"/>
            </a:solidFill>
          </a:ln>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mn-lt"/>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mn-lt"/>
                <a:ea typeface="+mn-ea"/>
                <a:cs typeface="HP Simplified" pitchFamily="34" charset="0"/>
              </a:defRPr>
            </a:lvl2pPr>
            <a:lvl3pPr marL="114300" indent="-114300" algn="l" defTabSz="457200" rtl="0" eaLnBrk="1" latinLnBrk="0" hangingPunct="1">
              <a:lnSpc>
                <a:spcPct val="100000"/>
              </a:lnSpc>
              <a:spcBef>
                <a:spcPts val="0"/>
              </a:spcBef>
              <a:spcAft>
                <a:spcPts val="400"/>
              </a:spcAft>
              <a:buClr>
                <a:schemeClr val="tx1"/>
              </a:buClr>
              <a:buFont typeface="Arial"/>
              <a:buChar char="•"/>
              <a:defRPr sz="1400" b="0" i="0" kern="1200">
                <a:solidFill>
                  <a:srgbClr val="000000"/>
                </a:solidFill>
                <a:latin typeface="+mn-lt"/>
                <a:ea typeface="+mn-ea"/>
                <a:cs typeface="HP Simplified" pitchFamily="34" charset="0"/>
              </a:defRPr>
            </a:lvl3pPr>
            <a:lvl4pPr marL="228600" indent="-114300" algn="l" defTabSz="457200" rtl="0" eaLnBrk="1" latinLnBrk="0" hangingPunct="1">
              <a:lnSpc>
                <a:spcPct val="100000"/>
              </a:lnSpc>
              <a:spcBef>
                <a:spcPts val="0"/>
              </a:spcBef>
              <a:spcAft>
                <a:spcPts val="400"/>
              </a:spcAft>
              <a:buClr>
                <a:schemeClr val="tx1"/>
              </a:buClr>
              <a:buSzPct val="80000"/>
              <a:buFont typeface="Lucida Grande"/>
              <a:buChar char="−"/>
              <a:defRPr lang="en-US" sz="1400" b="0" i="0" kern="1200">
                <a:solidFill>
                  <a:srgbClr val="000000"/>
                </a:solidFill>
                <a:latin typeface="+mn-lt"/>
                <a:ea typeface="+mn-ea"/>
                <a:cs typeface="HP Simplified" pitchFamily="34" charset="0"/>
              </a:defRPr>
            </a:lvl4pPr>
            <a:lvl5pPr marL="342900" indent="-114300" algn="l" defTabSz="457200" rtl="0" eaLnBrk="1" latinLnBrk="0" hangingPunct="1">
              <a:lnSpc>
                <a:spcPct val="100000"/>
              </a:lnSpc>
              <a:spcBef>
                <a:spcPts val="0"/>
              </a:spcBef>
              <a:spcAft>
                <a:spcPts val="400"/>
              </a:spcAft>
              <a:buClr>
                <a:schemeClr val="tx1"/>
              </a:buClr>
              <a:buFont typeface="Arial"/>
              <a:buChar char="•"/>
              <a:tabLst/>
              <a:defRPr sz="1400" b="0" i="0" kern="1200">
                <a:solidFill>
                  <a:srgbClr val="000000"/>
                </a:solidFill>
                <a:latin typeface="+mn-lt"/>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defTabSz="573603">
              <a:spcAft>
                <a:spcPts val="533"/>
              </a:spcAft>
              <a:defRPr/>
            </a:pPr>
            <a:r>
              <a:rPr lang="en-US" dirty="0"/>
              <a:t>Is there a Service owner?</a:t>
            </a:r>
          </a:p>
          <a:p>
            <a:pPr lvl="2">
              <a:buClr>
                <a:sysClr val="windowText" lastClr="000000"/>
              </a:buClr>
            </a:pPr>
            <a:r>
              <a:rPr lang="en-US" sz="1467" dirty="0"/>
              <a:t>Yes, schedule Service Owner approvals</a:t>
            </a:r>
          </a:p>
          <a:p>
            <a:pPr lvl="2">
              <a:buClr>
                <a:sysClr val="windowText" lastClr="000000"/>
              </a:buClr>
            </a:pPr>
            <a:r>
              <a:rPr lang="en-US" sz="1467" dirty="0"/>
              <a:t>No, check for ECAB approval</a:t>
            </a:r>
          </a:p>
          <a:p>
            <a:pPr lvl="1" defTabSz="573603">
              <a:spcAft>
                <a:spcPts val="533"/>
              </a:spcAft>
              <a:defRPr/>
            </a:pPr>
            <a:r>
              <a:rPr lang="en-US" dirty="0"/>
              <a:t>Is the ECAB Group empty?</a:t>
            </a:r>
          </a:p>
          <a:p>
            <a:pPr lvl="2">
              <a:buClr>
                <a:sysClr val="windowText" lastClr="000000"/>
              </a:buClr>
            </a:pPr>
            <a:r>
              <a:rPr lang="en-US" sz="1467" dirty="0"/>
              <a:t>Yes, end</a:t>
            </a:r>
          </a:p>
          <a:p>
            <a:pPr lvl="2">
              <a:buClr>
                <a:sysClr val="windowText" lastClr="000000"/>
              </a:buClr>
            </a:pPr>
            <a:r>
              <a:rPr lang="en-US" sz="1467" dirty="0"/>
              <a:t>No, schedule ECAB approval</a:t>
            </a:r>
          </a:p>
        </p:txBody>
      </p:sp>
      <p:sp>
        <p:nvSpPr>
          <p:cNvPr id="7" name="Slide Number Placeholder 6"/>
          <p:cNvSpPr>
            <a:spLocks noGrp="1"/>
          </p:cNvSpPr>
          <p:nvPr>
            <p:ph type="sldNum" sz="quarter" idx="4"/>
          </p:nvPr>
        </p:nvSpPr>
        <p:spPr>
          <a:xfrm>
            <a:off x="-906882" y="6409944"/>
            <a:ext cx="365760" cy="274320"/>
          </a:xfrm>
        </p:spPr>
        <p:txBody>
          <a:bodyPr/>
          <a:lstStyle/>
          <a:p>
            <a:fld id="{0FB999A9-77CE-4AD1-9911-24A29F08BC34}" type="slidenum">
              <a:rPr lang="en-US" smtClean="0"/>
              <a:pPr/>
              <a:t>16</a:t>
            </a:fld>
            <a:endParaRPr lang="en-US" dirty="0"/>
          </a:p>
        </p:txBody>
      </p:sp>
      <p:sp>
        <p:nvSpPr>
          <p:cNvPr id="15" name="Subtitle 1"/>
          <p:cNvSpPr txBox="1">
            <a:spLocks/>
          </p:cNvSpPr>
          <p:nvPr/>
        </p:nvSpPr>
        <p:spPr>
          <a:xfrm>
            <a:off x="9686799" y="1154624"/>
            <a:ext cx="2786687" cy="418375"/>
          </a:xfrm>
          <a:prstGeom prst="rect">
            <a:avLst/>
          </a:prstGeom>
        </p:spPr>
        <p:txBody>
          <a:bodyPr vert="horz" lIns="0" tIns="45720" rIns="91440" bIns="45720" rtlCol="0" anchor="t">
            <a:noAutofit/>
          </a:bodyPr>
          <a:lstStyle>
            <a:lvl1pPr mar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defRPr lang="en-US" sz="2800" b="0" kern="1200" baseline="0" smtClean="0">
                <a:solidFill>
                  <a:schemeClr val="tx1"/>
                </a:solidFill>
                <a:latin typeface="+mn-lt"/>
                <a:ea typeface="+mn-ea"/>
                <a:cs typeface="Calibri Light" panose="020F0302020204030204" pitchFamily="34" charset="0"/>
              </a:defRPr>
            </a:lvl1pPr>
            <a:lvl2pPr marL="0" indent="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lang="en-US" sz="2000" b="1" kern="1200" baseline="0">
                <a:solidFill>
                  <a:schemeClr val="tx2"/>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Emergency Change has 1 approval phase</a:t>
            </a:r>
            <a:endParaRPr lang="en-US" dirty="0"/>
          </a:p>
        </p:txBody>
      </p:sp>
    </p:spTree>
    <p:extLst>
      <p:ext uri="{BB962C8B-B14F-4D97-AF65-F5344CB8AC3E}">
        <p14:creationId xmlns:p14="http://schemas.microsoft.com/office/powerpoint/2010/main" val="3327557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442" y="421000"/>
            <a:ext cx="10969943" cy="411480"/>
          </a:xfrm>
        </p:spPr>
        <p:txBody>
          <a:bodyPr/>
          <a:lstStyle/>
          <a:p>
            <a:r>
              <a:rPr lang="en-US" dirty="0" smtClean="0"/>
              <a:t>Change and SACM</a:t>
            </a:r>
            <a:endParaRPr lang="en-US" dirty="0"/>
          </a:p>
        </p:txBody>
      </p:sp>
      <p:sp>
        <p:nvSpPr>
          <p:cNvPr id="7" name="Subtitle 3"/>
          <p:cNvSpPr>
            <a:spLocks noGrp="1"/>
          </p:cNvSpPr>
          <p:nvPr>
            <p:ph type="body" sz="quarter" idx="13"/>
          </p:nvPr>
        </p:nvSpPr>
        <p:spPr/>
        <p:txBody>
          <a:bodyPr/>
          <a:lstStyle/>
          <a:p>
            <a:r>
              <a:rPr lang="en-US" dirty="0"/>
              <a:t>Involved</a:t>
            </a:r>
            <a:r>
              <a:rPr lang="fr-FR" dirty="0"/>
              <a:t> Cis and SACM model </a:t>
            </a:r>
            <a:endParaRPr lang="en-US" dirty="0"/>
          </a:p>
        </p:txBody>
      </p:sp>
      <p:sp>
        <p:nvSpPr>
          <p:cNvPr id="4" name="Content Placeholder 3"/>
          <p:cNvSpPr>
            <a:spLocks noGrp="1"/>
          </p:cNvSpPr>
          <p:nvPr>
            <p:ph idx="1"/>
          </p:nvPr>
        </p:nvSpPr>
        <p:spPr/>
        <p:txBody>
          <a:bodyPr>
            <a:normAutofit/>
          </a:bodyPr>
          <a:lstStyle/>
          <a:p>
            <a:pPr marL="0" indent="0">
              <a:buClr>
                <a:schemeClr val="bg1">
                  <a:lumMod val="50000"/>
                </a:schemeClr>
              </a:buClr>
              <a:buNone/>
            </a:pPr>
            <a:r>
              <a:rPr lang="en-US" b="1" dirty="0" smtClean="0">
                <a:solidFill>
                  <a:schemeClr val="accent2"/>
                </a:solidFill>
              </a:rPr>
              <a:t>General tab Classification</a:t>
            </a:r>
          </a:p>
          <a:p>
            <a:pPr marL="2116" lvl="1" indent="-228594">
              <a:lnSpc>
                <a:spcPct val="110000"/>
              </a:lnSpc>
              <a:buClr>
                <a:schemeClr val="bg1">
                  <a:lumMod val="50000"/>
                </a:schemeClr>
              </a:buClr>
              <a:buFont typeface="Arial" panose="020B0604020202020204" pitchFamily="34" charset="0"/>
              <a:buChar char="•"/>
            </a:pPr>
            <a:r>
              <a:rPr lang="en-US" sz="1600" dirty="0" smtClean="0"/>
              <a:t>Actual </a:t>
            </a:r>
            <a:r>
              <a:rPr lang="en-US" sz="1600" dirty="0"/>
              <a:t>service (Referenced</a:t>
            </a:r>
            <a:r>
              <a:rPr lang="en-US" sz="1600" dirty="0" smtClean="0"/>
              <a:t>)</a:t>
            </a:r>
          </a:p>
          <a:p>
            <a:pPr marL="2116" lvl="1" indent="-228594">
              <a:lnSpc>
                <a:spcPct val="110000"/>
              </a:lnSpc>
              <a:buClr>
                <a:schemeClr val="bg1">
                  <a:lumMod val="50000"/>
                </a:schemeClr>
              </a:buClr>
              <a:buFont typeface="Arial" panose="020B0604020202020204" pitchFamily="34" charset="0"/>
              <a:buChar char="•"/>
            </a:pPr>
            <a:r>
              <a:rPr lang="en-US" sz="1600" dirty="0" smtClean="0"/>
              <a:t>Service Component</a:t>
            </a:r>
            <a:endParaRPr lang="en-US" sz="1600" dirty="0"/>
          </a:p>
          <a:p>
            <a:pPr marL="0" lvl="1" indent="0">
              <a:buClr>
                <a:schemeClr val="bg1">
                  <a:lumMod val="50000"/>
                </a:schemeClr>
              </a:buClr>
              <a:buNone/>
            </a:pPr>
            <a:r>
              <a:rPr lang="en-US" sz="2800" b="1" dirty="0">
                <a:solidFill>
                  <a:schemeClr val="accent2"/>
                </a:solidFill>
              </a:rPr>
              <a:t>Involved </a:t>
            </a:r>
            <a:r>
              <a:rPr lang="en-US" sz="2800" b="1" dirty="0" smtClean="0">
                <a:solidFill>
                  <a:schemeClr val="accent2"/>
                </a:solidFill>
              </a:rPr>
              <a:t>CIs tab</a:t>
            </a:r>
            <a:endParaRPr lang="en-US" sz="2800" b="1" dirty="0">
              <a:solidFill>
                <a:schemeClr val="accent2"/>
              </a:solidFill>
            </a:endParaRPr>
          </a:p>
          <a:p>
            <a:pPr marL="2116" lvl="1" indent="-228594">
              <a:lnSpc>
                <a:spcPct val="110000"/>
              </a:lnSpc>
              <a:buClr>
                <a:schemeClr val="bg1">
                  <a:lumMod val="50000"/>
                </a:schemeClr>
              </a:buClr>
              <a:buFont typeface="Arial" panose="020B0604020202020204" pitchFamily="34" charset="0"/>
              <a:buChar char="•"/>
            </a:pPr>
            <a:r>
              <a:rPr lang="en-US" sz="1600" dirty="0"/>
              <a:t>Devices</a:t>
            </a:r>
          </a:p>
          <a:p>
            <a:pPr marL="2116" lvl="1" indent="-228594">
              <a:lnSpc>
                <a:spcPct val="110000"/>
              </a:lnSpc>
              <a:buClr>
                <a:schemeClr val="bg1">
                  <a:lumMod val="50000"/>
                </a:schemeClr>
              </a:buClr>
              <a:buFont typeface="Arial" panose="020B0604020202020204" pitchFamily="34" charset="0"/>
              <a:buChar char="•"/>
            </a:pPr>
            <a:r>
              <a:rPr lang="en-US" sz="1600" dirty="0"/>
              <a:t>Involved Infrastructure &amp; peripherals</a:t>
            </a:r>
          </a:p>
          <a:p>
            <a:pPr marL="2116" lvl="1" indent="-228594">
              <a:lnSpc>
                <a:spcPct val="110000"/>
              </a:lnSpc>
              <a:buClr>
                <a:schemeClr val="bg1">
                  <a:lumMod val="50000"/>
                </a:schemeClr>
              </a:buClr>
              <a:buFont typeface="Arial" panose="020B0604020202020204" pitchFamily="34" charset="0"/>
              <a:buChar char="•"/>
            </a:pPr>
            <a:r>
              <a:rPr lang="en-US" sz="1600" dirty="0"/>
              <a:t>Involved Licenses</a:t>
            </a:r>
          </a:p>
          <a:p>
            <a:pPr marL="2116" lvl="1" indent="-228594">
              <a:lnSpc>
                <a:spcPct val="110000"/>
              </a:lnSpc>
              <a:buClr>
                <a:schemeClr val="bg1">
                  <a:lumMod val="50000"/>
                </a:schemeClr>
              </a:buClr>
              <a:buFont typeface="Arial" panose="020B0604020202020204" pitchFamily="34" charset="0"/>
              <a:buChar char="•"/>
            </a:pPr>
            <a:r>
              <a:rPr lang="en-US" sz="1600" dirty="0"/>
              <a:t>System elements</a:t>
            </a:r>
          </a:p>
          <a:p>
            <a:pPr marL="2116" lvl="1" indent="-228594">
              <a:lnSpc>
                <a:spcPct val="110000"/>
              </a:lnSpc>
              <a:buClr>
                <a:schemeClr val="bg1">
                  <a:lumMod val="50000"/>
                </a:schemeClr>
              </a:buClr>
              <a:buFont typeface="Arial" panose="020B0604020202020204" pitchFamily="34" charset="0"/>
              <a:buChar char="•"/>
            </a:pPr>
            <a:r>
              <a:rPr lang="en-US" sz="1600" b="1" dirty="0"/>
              <a:t>Affected Services (unique to Change </a:t>
            </a:r>
            <a:r>
              <a:rPr lang="en-US" sz="1600" b="1" dirty="0" smtClean="0"/>
              <a:t>record type)</a:t>
            </a:r>
          </a:p>
          <a:p>
            <a:pPr marL="2116" lvl="1" indent="-228594">
              <a:lnSpc>
                <a:spcPct val="110000"/>
              </a:lnSpc>
              <a:buClr>
                <a:schemeClr val="bg1">
                  <a:lumMod val="50000"/>
                </a:schemeClr>
              </a:buClr>
              <a:buFont typeface="Arial" panose="020B0604020202020204" pitchFamily="34" charset="0"/>
              <a:buChar char="•"/>
            </a:pPr>
            <a:r>
              <a:rPr lang="en-US" sz="1600" b="1" dirty="0" smtClean="0"/>
              <a:t>Affecting CIs (unique to Change record type)</a:t>
            </a:r>
            <a:endParaRPr lang="en-US" sz="1600" b="1" dirty="0"/>
          </a:p>
        </p:txBody>
      </p:sp>
      <p:sp>
        <p:nvSpPr>
          <p:cNvPr id="5" name="Slide Number Placeholder 4"/>
          <p:cNvSpPr>
            <a:spLocks noGrp="1"/>
          </p:cNvSpPr>
          <p:nvPr>
            <p:ph type="sldNum" sz="quarter" idx="12"/>
          </p:nvPr>
        </p:nvSpPr>
        <p:spPr/>
        <p:txBody>
          <a:bodyPr/>
          <a:lstStyle/>
          <a:p>
            <a:fld id="{B016F8AB-BCEA-4347-8BA6-BE776009BC89}" type="slidenum">
              <a:rPr lang="en-US" smtClean="0"/>
              <a:t>17</a:t>
            </a:fld>
            <a:endParaRPr lang="en-US"/>
          </a:p>
        </p:txBody>
      </p:sp>
      <p:pic>
        <p:nvPicPr>
          <p:cNvPr id="6" name="Picture 5"/>
          <p:cNvPicPr>
            <a:picLocks noChangeAspect="1"/>
          </p:cNvPicPr>
          <p:nvPr/>
        </p:nvPicPr>
        <p:blipFill>
          <a:blip r:embed="rId3"/>
          <a:stretch>
            <a:fillRect/>
          </a:stretch>
        </p:blipFill>
        <p:spPr>
          <a:xfrm>
            <a:off x="5259830" y="1524002"/>
            <a:ext cx="6715194" cy="3571697"/>
          </a:xfrm>
          <a:prstGeom prst="rect">
            <a:avLst/>
          </a:prstGeom>
        </p:spPr>
      </p:pic>
      <p:pic>
        <p:nvPicPr>
          <p:cNvPr id="9" name="Picture 8"/>
          <p:cNvPicPr>
            <a:picLocks noChangeAspect="1"/>
          </p:cNvPicPr>
          <p:nvPr/>
        </p:nvPicPr>
        <p:blipFill>
          <a:blip r:embed="rId4"/>
          <a:stretch>
            <a:fillRect/>
          </a:stretch>
        </p:blipFill>
        <p:spPr>
          <a:xfrm>
            <a:off x="5259829" y="5067492"/>
            <a:ext cx="6930583" cy="1339877"/>
          </a:xfrm>
          <a:prstGeom prst="rect">
            <a:avLst/>
          </a:prstGeom>
        </p:spPr>
      </p:pic>
    </p:spTree>
    <p:extLst>
      <p:ext uri="{BB962C8B-B14F-4D97-AF65-F5344CB8AC3E}">
        <p14:creationId xmlns:p14="http://schemas.microsoft.com/office/powerpoint/2010/main" val="331881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60515" y="1738684"/>
            <a:ext cx="7220184" cy="1756078"/>
          </a:xfrm>
          <a:prstGeom prst="rect">
            <a:avLst/>
          </a:prstGeom>
        </p:spPr>
      </p:pic>
      <p:sp>
        <p:nvSpPr>
          <p:cNvPr id="2" name="Title 1"/>
          <p:cNvSpPr>
            <a:spLocks noGrp="1"/>
          </p:cNvSpPr>
          <p:nvPr>
            <p:ph type="title"/>
          </p:nvPr>
        </p:nvSpPr>
        <p:spPr/>
        <p:txBody>
          <a:bodyPr/>
          <a:lstStyle/>
          <a:p>
            <a:r>
              <a:rPr lang="en-US" dirty="0"/>
              <a:t>CI Detection</a:t>
            </a:r>
          </a:p>
        </p:txBody>
      </p:sp>
      <p:sp>
        <p:nvSpPr>
          <p:cNvPr id="7" name="Content Placeholder 6"/>
          <p:cNvSpPr>
            <a:spLocks noGrp="1"/>
          </p:cNvSpPr>
          <p:nvPr>
            <p:ph idx="1"/>
          </p:nvPr>
        </p:nvSpPr>
        <p:spPr>
          <a:xfrm>
            <a:off x="609601" y="1524002"/>
            <a:ext cx="3866944" cy="4571999"/>
          </a:xfrm>
        </p:spPr>
        <p:txBody>
          <a:bodyPr/>
          <a:lstStyle/>
          <a:p>
            <a:pPr defTabSz="609377"/>
            <a:r>
              <a:rPr lang="en-US" sz="1600" dirty="0"/>
              <a:t>Automatic detection</a:t>
            </a:r>
          </a:p>
          <a:p>
            <a:pPr marL="380990" indent="-380990" defTabSz="609377">
              <a:buFont typeface="Arial" panose="020B0604020202020204" pitchFamily="34" charset="0"/>
              <a:buChar char="•"/>
            </a:pPr>
            <a:r>
              <a:rPr lang="en-US" sz="1600" dirty="0"/>
              <a:t>Analyze content of request/incident description and incident solution</a:t>
            </a:r>
          </a:p>
          <a:p>
            <a:pPr marL="380990" indent="-380990" defTabSz="609377">
              <a:buFont typeface="Arial" panose="020B0604020202020204" pitchFamily="34" charset="0"/>
              <a:buChar char="•"/>
            </a:pPr>
            <a:r>
              <a:rPr lang="en-US" sz="1600" dirty="0"/>
              <a:t>Automatic highlight of asset/Cis in the text</a:t>
            </a:r>
          </a:p>
          <a:p>
            <a:pPr marL="380990" indent="-380990" defTabSz="609377">
              <a:buFont typeface="Arial" panose="020B0604020202020204" pitchFamily="34" charset="0"/>
              <a:buChar char="•"/>
            </a:pPr>
            <a:r>
              <a:rPr lang="en-US" sz="1600" dirty="0"/>
              <a:t>Seamless linking of CI to the ticket</a:t>
            </a:r>
          </a:p>
          <a:p>
            <a:pPr defTabSz="609377"/>
            <a:endParaRPr lang="en-US" sz="1867" dirty="0">
              <a:solidFill>
                <a:prstClr val="black"/>
              </a:solidFill>
              <a:latin typeface="HP Simplified"/>
            </a:endParaRPr>
          </a:p>
          <a:p>
            <a:pPr defTabSz="609377"/>
            <a:r>
              <a:rPr lang="en-US" sz="1600" dirty="0"/>
              <a:t>Importance of linking impacted CIs</a:t>
            </a:r>
          </a:p>
          <a:p>
            <a:pPr marL="380990" indent="-380990" defTabSz="609377">
              <a:buFont typeface="Arial" panose="020B0604020202020204" pitchFamily="34" charset="0"/>
              <a:buChar char="•"/>
            </a:pPr>
            <a:r>
              <a:rPr lang="en-US" sz="1600" dirty="0"/>
              <a:t>This helps increase the quality of the ticket, speeding resolution and reducing ticket volume</a:t>
            </a:r>
          </a:p>
          <a:p>
            <a:pPr marL="380990" indent="-380990" defTabSz="609377">
              <a:buFont typeface="Arial" panose="020B0604020202020204" pitchFamily="34" charset="0"/>
              <a:buChar char="•"/>
            </a:pPr>
            <a:r>
              <a:rPr lang="en-US" sz="1600" dirty="0"/>
              <a:t>Helps reduce creation of duplicate tickets for the same asset</a:t>
            </a:r>
          </a:p>
          <a:p>
            <a:pPr marL="0" indent="0">
              <a:buNone/>
            </a:pPr>
            <a:endParaRPr lang="en-US" dirty="0"/>
          </a:p>
        </p:txBody>
      </p:sp>
      <p:sp>
        <p:nvSpPr>
          <p:cNvPr id="6" name="Slide Number Placeholder 5"/>
          <p:cNvSpPr>
            <a:spLocks noGrp="1"/>
          </p:cNvSpPr>
          <p:nvPr>
            <p:ph type="sldNum" sz="quarter" idx="12"/>
          </p:nvPr>
        </p:nvSpPr>
        <p:spPr/>
        <p:txBody>
          <a:bodyPr/>
          <a:lstStyle/>
          <a:p>
            <a:fld id="{B016F8AB-BCEA-4347-8BA6-BE776009BC89}" type="slidenum">
              <a:rPr lang="en-US" smtClean="0"/>
              <a:t>18</a:t>
            </a:fld>
            <a:endParaRPr lang="en-US"/>
          </a:p>
        </p:txBody>
      </p:sp>
      <p:sp>
        <p:nvSpPr>
          <p:cNvPr id="9" name="Rectangular Callout 8"/>
          <p:cNvSpPr/>
          <p:nvPr/>
        </p:nvSpPr>
        <p:spPr bwMode="gray">
          <a:xfrm>
            <a:off x="8468127" y="1082657"/>
            <a:ext cx="2910840" cy="1082643"/>
          </a:xfrm>
          <a:prstGeom prst="wedgeRectCallout">
            <a:avLst>
              <a:gd name="adj1" fmla="val -48045"/>
              <a:gd name="adj2" fmla="val 104268"/>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Type or copy and paste CI into </a:t>
            </a:r>
            <a:r>
              <a:rPr lang="en-AU" sz="1600" i="1" dirty="0"/>
              <a:t>Description</a:t>
            </a:r>
            <a:r>
              <a:rPr lang="en-AU" sz="1600" dirty="0"/>
              <a:t> and it will be added to </a:t>
            </a:r>
            <a:r>
              <a:rPr lang="en-AU" sz="1600" i="1" dirty="0"/>
              <a:t>Involved CIs</a:t>
            </a:r>
            <a:endParaRPr lang="en-US" sz="1600" i="1" dirty="0"/>
          </a:p>
        </p:txBody>
      </p:sp>
      <p:pic>
        <p:nvPicPr>
          <p:cNvPr id="10" name="Picture 9"/>
          <p:cNvPicPr>
            <a:picLocks noChangeAspect="1"/>
          </p:cNvPicPr>
          <p:nvPr/>
        </p:nvPicPr>
        <p:blipFill>
          <a:blip r:embed="rId4"/>
          <a:stretch>
            <a:fillRect/>
          </a:stretch>
        </p:blipFill>
        <p:spPr>
          <a:xfrm>
            <a:off x="5131954" y="3724173"/>
            <a:ext cx="6126597" cy="1581797"/>
          </a:xfrm>
          <a:prstGeom prst="rect">
            <a:avLst/>
          </a:prstGeom>
        </p:spPr>
      </p:pic>
    </p:spTree>
    <p:extLst>
      <p:ext uri="{BB962C8B-B14F-4D97-AF65-F5344CB8AC3E}">
        <p14:creationId xmlns:p14="http://schemas.microsoft.com/office/powerpoint/2010/main" val="118223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0021" y="1598837"/>
            <a:ext cx="11237659" cy="4678915"/>
          </a:xfrm>
          <a:prstGeom prst="rect">
            <a:avLst/>
          </a:prstGeom>
        </p:spPr>
      </p:pic>
      <p:sp>
        <p:nvSpPr>
          <p:cNvPr id="2" name="Title 1"/>
          <p:cNvSpPr>
            <a:spLocks noGrp="1"/>
          </p:cNvSpPr>
          <p:nvPr>
            <p:ph type="title"/>
          </p:nvPr>
        </p:nvSpPr>
        <p:spPr/>
        <p:txBody>
          <a:bodyPr/>
          <a:lstStyle/>
          <a:p>
            <a:r>
              <a:rPr lang="en-US" dirty="0" smtClean="0"/>
              <a:t>Involved CIs – manual add</a:t>
            </a:r>
            <a:endParaRPr lang="en-US" dirty="0"/>
          </a:p>
        </p:txBody>
      </p:sp>
      <p:pic>
        <p:nvPicPr>
          <p:cNvPr id="4" name="Picture 3"/>
          <p:cNvPicPr>
            <a:picLocks noChangeAspect="1"/>
          </p:cNvPicPr>
          <p:nvPr/>
        </p:nvPicPr>
        <p:blipFill>
          <a:blip r:embed="rId4"/>
          <a:stretch>
            <a:fillRect/>
          </a:stretch>
        </p:blipFill>
        <p:spPr>
          <a:xfrm>
            <a:off x="6080098" y="313420"/>
            <a:ext cx="5940629" cy="4360181"/>
          </a:xfrm>
          <a:prstGeom prst="rect">
            <a:avLst/>
          </a:prstGeom>
        </p:spPr>
      </p:pic>
      <p:cxnSp>
        <p:nvCxnSpPr>
          <p:cNvPr id="6" name="Straight Arrow Connector 5"/>
          <p:cNvCxnSpPr/>
          <p:nvPr/>
        </p:nvCxnSpPr>
        <p:spPr>
          <a:xfrm flipV="1">
            <a:off x="4009997" y="2173352"/>
            <a:ext cx="2179787" cy="564965"/>
          </a:xfrm>
          <a:prstGeom prst="straightConnector1">
            <a:avLst/>
          </a:prstGeom>
          <a:ln w="38100" cmpd="sng">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4294967295"/>
          </p:nvPr>
        </p:nvSpPr>
        <p:spPr>
          <a:xfrm>
            <a:off x="11049002" y="6430869"/>
            <a:ext cx="533399" cy="232147"/>
          </a:xfrm>
          <a:prstGeom prst="rect">
            <a:avLst/>
          </a:prstGeom>
        </p:spPr>
        <p:txBody>
          <a:bodyPr/>
          <a:lstStyle/>
          <a:p>
            <a:fld id="{B016F8AB-BCEA-4347-8BA6-BE776009BC89}" type="slidenum">
              <a:rPr lang="en-US" smtClean="0"/>
              <a:t>19</a:t>
            </a:fld>
            <a:endParaRPr lang="en-US"/>
          </a:p>
        </p:txBody>
      </p:sp>
    </p:spTree>
    <p:extLst>
      <p:ext uri="{BB962C8B-B14F-4D97-AF65-F5344CB8AC3E}">
        <p14:creationId xmlns:p14="http://schemas.microsoft.com/office/powerpoint/2010/main" val="384166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buNone/>
            </a:pPr>
            <a:r>
              <a:rPr lang="en-US" dirty="0"/>
              <a:t>After completing this module, you should be able to:</a:t>
            </a:r>
          </a:p>
          <a:p>
            <a:r>
              <a:rPr lang="en-US" dirty="0" smtClean="0"/>
              <a:t>Describe key features of Change </a:t>
            </a:r>
            <a:r>
              <a:rPr lang="en-US" dirty="0"/>
              <a:t>Management </a:t>
            </a:r>
            <a:r>
              <a:rPr lang="en-US" dirty="0" smtClean="0"/>
              <a:t>and Release Management</a:t>
            </a:r>
            <a:endParaRPr lang="en-US" dirty="0"/>
          </a:p>
          <a:p>
            <a:r>
              <a:rPr lang="en-US" dirty="0" smtClean="0"/>
              <a:t>Access </a:t>
            </a:r>
            <a:r>
              <a:rPr lang="en-US" dirty="0"/>
              <a:t>&amp; </a:t>
            </a:r>
            <a:r>
              <a:rPr lang="en-US" dirty="0" smtClean="0"/>
              <a:t>Navigate </a:t>
            </a:r>
            <a:r>
              <a:rPr lang="en-US" dirty="0"/>
              <a:t>Change Management components</a:t>
            </a:r>
          </a:p>
          <a:p>
            <a:r>
              <a:rPr lang="en-US" dirty="0" smtClean="0"/>
              <a:t>Describe differences between workflows </a:t>
            </a:r>
            <a:r>
              <a:rPr lang="en-US" dirty="0"/>
              <a:t>for Emergency, Standard and Normal Changes</a:t>
            </a:r>
          </a:p>
          <a:p>
            <a:r>
              <a:rPr lang="en-US" dirty="0"/>
              <a:t>Understand the Change Calendar &amp; Time Period Management</a:t>
            </a:r>
          </a:p>
          <a:p>
            <a:r>
              <a:rPr lang="en-US" dirty="0" smtClean="0"/>
              <a:t>Present Change Analytics</a:t>
            </a:r>
            <a:endParaRPr lang="en-US" dirty="0"/>
          </a:p>
          <a:p>
            <a:r>
              <a:rPr lang="en-US" dirty="0" smtClean="0"/>
              <a:t>Access </a:t>
            </a:r>
            <a:r>
              <a:rPr lang="en-US" dirty="0"/>
              <a:t>&amp; </a:t>
            </a:r>
            <a:r>
              <a:rPr lang="en-US" dirty="0" smtClean="0"/>
              <a:t>Navigate </a:t>
            </a:r>
            <a:r>
              <a:rPr lang="en-US" dirty="0"/>
              <a:t>Release Management components</a:t>
            </a:r>
          </a:p>
          <a:p>
            <a:r>
              <a:rPr lang="en-US" dirty="0"/>
              <a:t>Understand Included </a:t>
            </a:r>
            <a:r>
              <a:rPr lang="en-US" dirty="0" smtClean="0"/>
              <a:t>Changes in a Release</a:t>
            </a:r>
            <a:endParaRPr lang="en-US" dirty="0"/>
          </a:p>
          <a:p>
            <a:r>
              <a:rPr lang="en-US" dirty="0" smtClean="0"/>
              <a:t>Plan </a:t>
            </a:r>
            <a:r>
              <a:rPr lang="en-US" dirty="0"/>
              <a:t>and </a:t>
            </a:r>
            <a:r>
              <a:rPr lang="en-US" dirty="0" smtClean="0"/>
              <a:t>Schedule </a:t>
            </a:r>
            <a:r>
              <a:rPr lang="en-US" dirty="0"/>
              <a:t>a Release</a:t>
            </a:r>
          </a:p>
          <a:p>
            <a:r>
              <a:rPr lang="en-US" dirty="0" smtClean="0"/>
              <a:t>Schedule </a:t>
            </a:r>
            <a:r>
              <a:rPr lang="en-US" dirty="0"/>
              <a:t>the Included </a:t>
            </a:r>
            <a:r>
              <a:rPr lang="en-US" dirty="0" smtClean="0"/>
              <a:t>Changes in a Release </a:t>
            </a:r>
            <a:r>
              <a:rPr lang="en-US" dirty="0"/>
              <a:t>in Change Calendar</a:t>
            </a:r>
          </a:p>
          <a:p>
            <a:endParaRPr lang="en-US" dirty="0">
              <a:solidFill>
                <a:srgbClr val="FF0000"/>
              </a:solidFill>
            </a:endParaRPr>
          </a:p>
        </p:txBody>
      </p:sp>
      <p:sp>
        <p:nvSpPr>
          <p:cNvPr id="4" name="Slide Number Placeholder 3"/>
          <p:cNvSpPr>
            <a:spLocks noGrp="1"/>
          </p:cNvSpPr>
          <p:nvPr>
            <p:ph type="sldNum" sz="quarter" idx="4"/>
          </p:nvPr>
        </p:nvSpPr>
        <p:spPr/>
        <p:txBody>
          <a:bodyPr/>
          <a:lstStyle/>
          <a:p>
            <a:fld id="{B016F8AB-BCEA-4347-8BA6-BE776009BC89}" type="slidenum">
              <a:rPr lang="en-US" smtClean="0"/>
              <a:pPr/>
              <a:t>2</a:t>
            </a:fld>
            <a:endParaRPr lang="en-US"/>
          </a:p>
        </p:txBody>
      </p:sp>
      <p:sp>
        <p:nvSpPr>
          <p:cNvPr id="2" name="Title 1"/>
          <p:cNvSpPr>
            <a:spLocks noGrp="1"/>
          </p:cNvSpPr>
          <p:nvPr>
            <p:ph type="title"/>
          </p:nvPr>
        </p:nvSpPr>
        <p:spPr/>
        <p:txBody>
          <a:bodyPr/>
          <a:lstStyle/>
          <a:p>
            <a:r>
              <a:rPr lang="en-US" dirty="0" smtClean="0"/>
              <a:t>Objectives</a:t>
            </a:r>
            <a:endParaRPr lang="en-US" dirty="0"/>
          </a:p>
        </p:txBody>
      </p:sp>
    </p:spTree>
    <p:extLst>
      <p:ext uri="{BB962C8B-B14F-4D97-AF65-F5344CB8AC3E}">
        <p14:creationId xmlns:p14="http://schemas.microsoft.com/office/powerpoint/2010/main" val="564404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0FB999A9-77CE-4AD1-9911-24A29F08BC34}" type="slidenum">
              <a:rPr lang="en-US" smtClean="0"/>
              <a:pPr/>
              <a:t>20</a:t>
            </a:fld>
            <a:endParaRPr lang="en-US" dirty="0"/>
          </a:p>
        </p:txBody>
      </p:sp>
      <p:sp>
        <p:nvSpPr>
          <p:cNvPr id="2" name="Title 1"/>
          <p:cNvSpPr>
            <a:spLocks noGrp="1"/>
          </p:cNvSpPr>
          <p:nvPr>
            <p:ph type="title"/>
          </p:nvPr>
        </p:nvSpPr>
        <p:spPr>
          <a:xfrm>
            <a:off x="946786" y="166229"/>
            <a:ext cx="10311765" cy="657844"/>
          </a:xfrm>
        </p:spPr>
        <p:txBody>
          <a:bodyPr/>
          <a:lstStyle/>
          <a:p>
            <a:r>
              <a:rPr lang="en-US" dirty="0" smtClean="0"/>
              <a:t>Impact visualization</a:t>
            </a:r>
            <a:endParaRPr lang="en-US" dirty="0"/>
          </a:p>
        </p:txBody>
      </p:sp>
      <p:sp>
        <p:nvSpPr>
          <p:cNvPr id="13" name="Text Placeholder 12"/>
          <p:cNvSpPr>
            <a:spLocks noGrp="1"/>
          </p:cNvSpPr>
          <p:nvPr>
            <p:ph type="body" sz="quarter" idx="13"/>
          </p:nvPr>
        </p:nvSpPr>
        <p:spPr>
          <a:xfrm>
            <a:off x="946786" y="711339"/>
            <a:ext cx="10307574" cy="418375"/>
          </a:xfrm>
        </p:spPr>
        <p:txBody>
          <a:bodyPr/>
          <a:lstStyle/>
          <a:p>
            <a:r>
              <a:rPr lang="en-US" dirty="0" smtClean="0"/>
              <a:t>Bottom-up view from Involved CI</a:t>
            </a:r>
            <a:endParaRPr lang="en-US" dirty="0"/>
          </a:p>
        </p:txBody>
      </p:sp>
      <p:sp>
        <p:nvSpPr>
          <p:cNvPr id="44" name="TextBox 43"/>
          <p:cNvSpPr txBox="1"/>
          <p:nvPr/>
        </p:nvSpPr>
        <p:spPr>
          <a:xfrm>
            <a:off x="609440" y="1270531"/>
            <a:ext cx="3933685" cy="1518348"/>
          </a:xfrm>
          <a:prstGeom prst="rect">
            <a:avLst/>
          </a:prstGeom>
          <a:noFill/>
        </p:spPr>
        <p:txBody>
          <a:bodyPr wrap="square" lIns="121904" tIns="60952" rIns="121904" bIns="60952" rtlCol="0">
            <a:spAutoFit/>
          </a:bodyPr>
          <a:lstStyle/>
          <a:p>
            <a:pPr marL="182875" lvl="1" indent="-182875">
              <a:lnSpc>
                <a:spcPct val="90000"/>
              </a:lnSpc>
              <a:spcBef>
                <a:spcPts val="1200"/>
              </a:spcBef>
              <a:spcAft>
                <a:spcPts val="533"/>
              </a:spcAft>
              <a:buSzPct val="100000"/>
              <a:buFont typeface="Arial" panose="020B0604020202020204" pitchFamily="34" charset="0"/>
              <a:buChar char="–"/>
            </a:pPr>
            <a:r>
              <a:rPr lang="en-US" sz="1700" dirty="0"/>
              <a:t>“Show Impact” button provides </a:t>
            </a:r>
            <a:r>
              <a:rPr lang="en-US" sz="1700" dirty="0" smtClean="0"/>
              <a:t>impact visualization from a given CI in the Involved </a:t>
            </a:r>
            <a:r>
              <a:rPr lang="en-US" sz="1700" dirty="0"/>
              <a:t>CI list (Incident, Problem, Change</a:t>
            </a:r>
            <a:r>
              <a:rPr lang="en-US" sz="1700" dirty="0" smtClean="0"/>
              <a:t>)</a:t>
            </a:r>
          </a:p>
          <a:p>
            <a:pPr marL="182875" lvl="1" indent="-182875">
              <a:lnSpc>
                <a:spcPct val="90000"/>
              </a:lnSpc>
              <a:spcBef>
                <a:spcPts val="1200"/>
              </a:spcBef>
              <a:spcAft>
                <a:spcPts val="533"/>
              </a:spcAft>
              <a:buSzPct val="100000"/>
              <a:buFont typeface="Arial" panose="020B0604020202020204" pitchFamily="34" charset="0"/>
              <a:buChar char="–"/>
            </a:pPr>
            <a:endParaRPr lang="en-US" sz="1700" dirty="0"/>
          </a:p>
        </p:txBody>
      </p:sp>
      <p:pic>
        <p:nvPicPr>
          <p:cNvPr id="7" name="Picture 6"/>
          <p:cNvPicPr>
            <a:picLocks noChangeAspect="1"/>
          </p:cNvPicPr>
          <p:nvPr/>
        </p:nvPicPr>
        <p:blipFill>
          <a:blip r:embed="rId3"/>
          <a:stretch>
            <a:fillRect/>
          </a:stretch>
        </p:blipFill>
        <p:spPr>
          <a:xfrm>
            <a:off x="4880471" y="1270531"/>
            <a:ext cx="7133238" cy="4257931"/>
          </a:xfrm>
          <a:prstGeom prst="rect">
            <a:avLst/>
          </a:prstGeom>
        </p:spPr>
      </p:pic>
      <p:cxnSp>
        <p:nvCxnSpPr>
          <p:cNvPr id="10" name="Straight Arrow Connector 9"/>
          <p:cNvCxnSpPr/>
          <p:nvPr/>
        </p:nvCxnSpPr>
        <p:spPr>
          <a:xfrm flipH="1">
            <a:off x="7665929" y="964167"/>
            <a:ext cx="1966588" cy="989893"/>
          </a:xfrm>
          <a:prstGeom prst="straightConnector1">
            <a:avLst/>
          </a:prstGeom>
          <a:ln w="38100" cmpd="sng">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4"/>
          <a:stretch>
            <a:fillRect/>
          </a:stretch>
        </p:blipFill>
        <p:spPr>
          <a:xfrm>
            <a:off x="715995" y="3741163"/>
            <a:ext cx="3995803" cy="2805941"/>
          </a:xfrm>
          <a:prstGeom prst="rect">
            <a:avLst/>
          </a:prstGeom>
        </p:spPr>
      </p:pic>
    </p:spTree>
    <p:extLst>
      <p:ext uri="{BB962C8B-B14F-4D97-AF65-F5344CB8AC3E}">
        <p14:creationId xmlns:p14="http://schemas.microsoft.com/office/powerpoint/2010/main" val="19269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04169" y="1369183"/>
            <a:ext cx="6365561" cy="4110233"/>
          </a:xfrm>
          <a:prstGeom prst="rect">
            <a:avLst/>
          </a:prstGeom>
        </p:spPr>
      </p:pic>
      <p:sp>
        <p:nvSpPr>
          <p:cNvPr id="5" name="Slide Number Placeholder 4"/>
          <p:cNvSpPr>
            <a:spLocks noGrp="1"/>
          </p:cNvSpPr>
          <p:nvPr>
            <p:ph type="sldNum" sz="quarter" idx="4"/>
          </p:nvPr>
        </p:nvSpPr>
        <p:spPr/>
        <p:txBody>
          <a:bodyPr/>
          <a:lstStyle/>
          <a:p>
            <a:fld id="{0FB999A9-77CE-4AD1-9911-24A29F08BC34}" type="slidenum">
              <a:rPr lang="en-US" smtClean="0"/>
              <a:pPr/>
              <a:t>21</a:t>
            </a:fld>
            <a:endParaRPr lang="en-US" dirty="0"/>
          </a:p>
        </p:txBody>
      </p:sp>
      <p:sp>
        <p:nvSpPr>
          <p:cNvPr id="2" name="Title 1"/>
          <p:cNvSpPr>
            <a:spLocks noGrp="1"/>
          </p:cNvSpPr>
          <p:nvPr>
            <p:ph type="title"/>
          </p:nvPr>
        </p:nvSpPr>
        <p:spPr>
          <a:xfrm>
            <a:off x="946786" y="166229"/>
            <a:ext cx="10311765" cy="657844"/>
          </a:xfrm>
        </p:spPr>
        <p:txBody>
          <a:bodyPr/>
          <a:lstStyle/>
          <a:p>
            <a:r>
              <a:rPr lang="en-US" dirty="0" smtClean="0"/>
              <a:t>Impact visualization</a:t>
            </a:r>
            <a:endParaRPr lang="en-US" dirty="0"/>
          </a:p>
        </p:txBody>
      </p:sp>
      <p:sp>
        <p:nvSpPr>
          <p:cNvPr id="13" name="Text Placeholder 12"/>
          <p:cNvSpPr>
            <a:spLocks noGrp="1"/>
          </p:cNvSpPr>
          <p:nvPr>
            <p:ph type="body" sz="quarter" idx="13"/>
          </p:nvPr>
        </p:nvSpPr>
        <p:spPr>
          <a:xfrm>
            <a:off x="946786" y="711339"/>
            <a:ext cx="10307574" cy="418375"/>
          </a:xfrm>
        </p:spPr>
        <p:txBody>
          <a:bodyPr/>
          <a:lstStyle/>
          <a:p>
            <a:r>
              <a:rPr lang="en-US" dirty="0" smtClean="0"/>
              <a:t>Top-down from Affected Service</a:t>
            </a:r>
            <a:endParaRPr lang="en-US" dirty="0"/>
          </a:p>
        </p:txBody>
      </p:sp>
      <p:sp>
        <p:nvSpPr>
          <p:cNvPr id="44" name="TextBox 43"/>
          <p:cNvSpPr txBox="1"/>
          <p:nvPr/>
        </p:nvSpPr>
        <p:spPr>
          <a:xfrm>
            <a:off x="609440" y="1270531"/>
            <a:ext cx="3933685" cy="1047450"/>
          </a:xfrm>
          <a:prstGeom prst="rect">
            <a:avLst/>
          </a:prstGeom>
          <a:noFill/>
        </p:spPr>
        <p:txBody>
          <a:bodyPr wrap="square" lIns="121904" tIns="60952" rIns="121904" bIns="60952" rtlCol="0">
            <a:spAutoFit/>
          </a:bodyPr>
          <a:lstStyle/>
          <a:p>
            <a:pPr marL="182875" lvl="1" indent="-182875">
              <a:lnSpc>
                <a:spcPct val="90000"/>
              </a:lnSpc>
              <a:spcBef>
                <a:spcPts val="1200"/>
              </a:spcBef>
              <a:spcAft>
                <a:spcPts val="533"/>
              </a:spcAft>
              <a:buSzPct val="100000"/>
              <a:buFont typeface="Arial" panose="020B0604020202020204" pitchFamily="34" charset="0"/>
              <a:buChar char="–"/>
            </a:pPr>
            <a:r>
              <a:rPr lang="en-US" sz="1700" dirty="0" smtClean="0"/>
              <a:t>Select an Affected Service and view “Affecting CI” for a given service</a:t>
            </a:r>
          </a:p>
          <a:p>
            <a:pPr marL="182875" lvl="1" indent="-182875">
              <a:lnSpc>
                <a:spcPct val="90000"/>
              </a:lnSpc>
              <a:spcBef>
                <a:spcPts val="1200"/>
              </a:spcBef>
              <a:spcAft>
                <a:spcPts val="533"/>
              </a:spcAft>
              <a:buSzPct val="100000"/>
              <a:buFont typeface="Arial" panose="020B0604020202020204" pitchFamily="34" charset="0"/>
              <a:buChar char="–"/>
            </a:pPr>
            <a:endParaRPr lang="en-US" sz="1700" dirty="0"/>
          </a:p>
        </p:txBody>
      </p:sp>
      <p:cxnSp>
        <p:nvCxnSpPr>
          <p:cNvPr id="10" name="Straight Arrow Connector 9"/>
          <p:cNvCxnSpPr/>
          <p:nvPr/>
        </p:nvCxnSpPr>
        <p:spPr>
          <a:xfrm flipH="1">
            <a:off x="5837129" y="4096011"/>
            <a:ext cx="2217107" cy="318181"/>
          </a:xfrm>
          <a:prstGeom prst="straightConnector1">
            <a:avLst/>
          </a:prstGeom>
          <a:ln w="38100" cmpd="sng">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4"/>
          <a:stretch>
            <a:fillRect/>
          </a:stretch>
        </p:blipFill>
        <p:spPr>
          <a:xfrm>
            <a:off x="549012" y="4734838"/>
            <a:ext cx="4054539" cy="1140041"/>
          </a:xfrm>
          <a:prstGeom prst="rect">
            <a:avLst/>
          </a:prstGeom>
        </p:spPr>
      </p:pic>
    </p:spTree>
    <p:extLst>
      <p:ext uri="{BB962C8B-B14F-4D97-AF65-F5344CB8AC3E}">
        <p14:creationId xmlns:p14="http://schemas.microsoft.com/office/powerpoint/2010/main" val="155969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Management Overview</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22</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3393516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6786" y="165319"/>
            <a:ext cx="10311765" cy="657844"/>
          </a:xfrm>
        </p:spPr>
        <p:txBody>
          <a:bodyPr/>
          <a:lstStyle/>
          <a:p>
            <a:r>
              <a:rPr lang="en-US" dirty="0" smtClean="0"/>
              <a:t>Release Management Overview</a:t>
            </a:r>
            <a:endParaRPr lang="en-US" sz="4267" dirty="0">
              <a:solidFill>
                <a:schemeClr val="tx2"/>
              </a:solidFill>
            </a:endParaRPr>
          </a:p>
        </p:txBody>
      </p:sp>
      <p:sp>
        <p:nvSpPr>
          <p:cNvPr id="10" name="Subtitle 1"/>
          <p:cNvSpPr>
            <a:spLocks noGrp="1"/>
          </p:cNvSpPr>
          <p:nvPr>
            <p:ph type="body" sz="quarter" idx="13"/>
          </p:nvPr>
        </p:nvSpPr>
        <p:spPr>
          <a:xfrm>
            <a:off x="950977" y="823163"/>
            <a:ext cx="10307574" cy="418375"/>
          </a:xfrm>
        </p:spPr>
        <p:txBody>
          <a:bodyPr/>
          <a:lstStyle/>
          <a:p>
            <a:pPr defTabSz="573516" fontAlgn="base">
              <a:spcBef>
                <a:spcPct val="0"/>
              </a:spcBef>
              <a:spcAft>
                <a:spcPct val="0"/>
              </a:spcAft>
              <a:tabLst>
                <a:tab pos="156605" algn="l"/>
              </a:tabLst>
            </a:pPr>
            <a:r>
              <a:rPr lang="en-US" dirty="0"/>
              <a:t>Operationalize your application </a:t>
            </a:r>
            <a:r>
              <a:rPr lang="en-US" dirty="0" smtClean="0"/>
              <a:t>releases</a:t>
            </a:r>
            <a:endParaRPr lang="en-US" b="1" dirty="0"/>
          </a:p>
        </p:txBody>
      </p:sp>
      <p:sp>
        <p:nvSpPr>
          <p:cNvPr id="2" name="Content Placeholder 1"/>
          <p:cNvSpPr>
            <a:spLocks noGrp="1"/>
          </p:cNvSpPr>
          <p:nvPr>
            <p:ph sz="quarter" idx="4294967295"/>
          </p:nvPr>
        </p:nvSpPr>
        <p:spPr>
          <a:xfrm>
            <a:off x="609441" y="1481007"/>
            <a:ext cx="4431833" cy="5154081"/>
          </a:xfrm>
        </p:spPr>
        <p:txBody>
          <a:bodyPr>
            <a:normAutofit/>
          </a:bodyPr>
          <a:lstStyle/>
          <a:p>
            <a:r>
              <a:rPr lang="en-US" sz="2000" dirty="0"/>
              <a:t>Release lifecycle</a:t>
            </a:r>
          </a:p>
          <a:p>
            <a:pPr lvl="1"/>
            <a:r>
              <a:rPr lang="en-US" dirty="0"/>
              <a:t>Manage the planning and deployment</a:t>
            </a:r>
            <a:br>
              <a:rPr lang="en-US" dirty="0"/>
            </a:br>
            <a:r>
              <a:rPr lang="en-US" dirty="0"/>
              <a:t>of the release and its components</a:t>
            </a:r>
          </a:p>
          <a:p>
            <a:pPr lvl="1"/>
            <a:endParaRPr lang="en-US" dirty="0" smtClean="0"/>
          </a:p>
          <a:p>
            <a:r>
              <a:rPr lang="en-US" sz="2000" dirty="0"/>
              <a:t>Manage Changes within a Release</a:t>
            </a:r>
          </a:p>
          <a:p>
            <a:pPr lvl="1"/>
            <a:r>
              <a:rPr lang="en-US" dirty="0"/>
              <a:t>Track </a:t>
            </a:r>
            <a:r>
              <a:rPr lang="en-US" dirty="0" smtClean="0"/>
              <a:t>included </a:t>
            </a:r>
            <a:r>
              <a:rPr lang="en-US" dirty="0"/>
              <a:t>change status</a:t>
            </a:r>
          </a:p>
          <a:p>
            <a:pPr lvl="1"/>
            <a:r>
              <a:rPr lang="en-US" dirty="0"/>
              <a:t>Schedule changes within a release</a:t>
            </a:r>
          </a:p>
          <a:p>
            <a:pPr lvl="1"/>
            <a:r>
              <a:rPr lang="en-US" dirty="0"/>
              <a:t>Release level reporting – with actionable  tiles that drill into changes under different release statuses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9255" y="1325303"/>
            <a:ext cx="6252994" cy="3179774"/>
          </a:xfrm>
          <a:prstGeom prst="rect">
            <a:avLst/>
          </a:prstGeom>
          <a:ln>
            <a:solidFill>
              <a:schemeClr val="tx1"/>
            </a:solidFill>
          </a:ln>
        </p:spPr>
      </p:pic>
      <p:sp>
        <p:nvSpPr>
          <p:cNvPr id="7" name="Rectangle 6"/>
          <p:cNvSpPr/>
          <p:nvPr/>
        </p:nvSpPr>
        <p:spPr>
          <a:xfrm>
            <a:off x="5041274" y="1890332"/>
            <a:ext cx="839573" cy="273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4"/>
          </p:nvPr>
        </p:nvSpPr>
        <p:spPr/>
        <p:txBody>
          <a:bodyPr/>
          <a:lstStyle/>
          <a:p>
            <a:fld id="{0FB999A9-77CE-4AD1-9911-24A29F08BC34}" type="slidenum">
              <a:rPr lang="en-US" smtClean="0"/>
              <a:pPr/>
              <a:t>23</a:t>
            </a:fld>
            <a:endParaRPr lang="en-US" dirty="0"/>
          </a:p>
        </p:txBody>
      </p:sp>
      <p:pic>
        <p:nvPicPr>
          <p:cNvPr id="5" name="Picture 4"/>
          <p:cNvPicPr>
            <a:picLocks noChangeAspect="1"/>
          </p:cNvPicPr>
          <p:nvPr/>
        </p:nvPicPr>
        <p:blipFill>
          <a:blip r:embed="rId4"/>
          <a:stretch>
            <a:fillRect/>
          </a:stretch>
        </p:blipFill>
        <p:spPr>
          <a:xfrm>
            <a:off x="5619255" y="4505077"/>
            <a:ext cx="5914936" cy="2179187"/>
          </a:xfrm>
          <a:prstGeom prst="rect">
            <a:avLst/>
          </a:prstGeom>
        </p:spPr>
      </p:pic>
      <p:sp>
        <p:nvSpPr>
          <p:cNvPr id="6" name="Rectangle 5"/>
          <p:cNvSpPr/>
          <p:nvPr/>
        </p:nvSpPr>
        <p:spPr>
          <a:xfrm>
            <a:off x="5628682" y="1338606"/>
            <a:ext cx="828679" cy="226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73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IT Agent Accessing Release Management</a:t>
            </a:r>
            <a:endParaRPr lang="en-AU" dirty="0"/>
          </a:p>
        </p:txBody>
      </p:sp>
      <p:sp>
        <p:nvSpPr>
          <p:cNvPr id="8" name="Subtitle 1"/>
          <p:cNvSpPr txBox="1">
            <a:spLocks/>
          </p:cNvSpPr>
          <p:nvPr/>
        </p:nvSpPr>
        <p:spPr>
          <a:xfrm>
            <a:off x="609442" y="934240"/>
            <a:ext cx="10969943" cy="381000"/>
          </a:xfrm>
          <a:prstGeom prst="rect">
            <a:avLst/>
          </a:prstGeom>
        </p:spPr>
        <p:txBody>
          <a:bodyPr vert="horz" lIns="0" tIns="0" rIns="0" bIns="0" rtlCol="0">
            <a:noAutofit/>
          </a:bodyPr>
          <a:lstStyle>
            <a:lvl1pPr indent="0" defTabSz="685800">
              <a:lnSpc>
                <a:spcPct val="90000"/>
              </a:lnSpc>
              <a:spcBef>
                <a:spcPts val="0"/>
              </a:spcBef>
              <a:buFont typeface="Arial" panose="020B0604020202020204" pitchFamily="34" charset="0"/>
              <a:buNone/>
              <a:defRPr b="1" baseline="0">
                <a:solidFill>
                  <a:schemeClr val="accent1"/>
                </a:solidFill>
              </a:defRPr>
            </a:lvl1pPr>
            <a:lvl2pPr marL="0" indent="0" defTabSz="685800">
              <a:lnSpc>
                <a:spcPct val="90000"/>
              </a:lnSpc>
              <a:spcBef>
                <a:spcPts val="0"/>
              </a:spcBef>
              <a:buFont typeface="Arial" panose="020B0604020202020204" pitchFamily="34" charset="0"/>
              <a:buNone/>
            </a:lvl2pPr>
            <a:lvl3pPr marL="0" indent="0" defTabSz="685800">
              <a:lnSpc>
                <a:spcPct val="90000"/>
              </a:lnSpc>
              <a:spcBef>
                <a:spcPts val="0"/>
              </a:spcBef>
              <a:buFont typeface="Arial" panose="020B0604020202020204" pitchFamily="34" charset="0"/>
              <a:buNone/>
            </a:lvl3pPr>
            <a:lvl4pPr marL="0" indent="0" defTabSz="685800">
              <a:lnSpc>
                <a:spcPct val="90000"/>
              </a:lnSpc>
              <a:spcBef>
                <a:spcPts val="0"/>
              </a:spcBef>
              <a:buFont typeface="Arial" panose="020B0604020202020204" pitchFamily="34" charset="0"/>
              <a:buNone/>
            </a:lvl4pPr>
            <a:lvl5pPr marL="0" indent="0" defTabSz="685800">
              <a:lnSpc>
                <a:spcPct val="90000"/>
              </a:lnSpc>
              <a:spcBef>
                <a:spcPts val="0"/>
              </a:spcBef>
              <a:buFont typeface="Arial" panose="020B0604020202020204" pitchFamily="34" charset="0"/>
              <a:buNone/>
            </a:lvl5pPr>
            <a:lvl6pPr marL="0" indent="0" defTabSz="685800">
              <a:lnSpc>
                <a:spcPct val="90000"/>
              </a:lnSpc>
              <a:spcBef>
                <a:spcPts val="0"/>
              </a:spcBef>
              <a:buFont typeface="Arial" panose="020B0604020202020204" pitchFamily="34" charset="0"/>
              <a:buNone/>
            </a:lvl6pPr>
            <a:lvl7pPr marL="0" indent="0" defTabSz="685800">
              <a:lnSpc>
                <a:spcPct val="90000"/>
              </a:lnSpc>
              <a:spcBef>
                <a:spcPts val="0"/>
              </a:spcBef>
              <a:buFont typeface="Arial" panose="020B0604020202020204" pitchFamily="34" charset="0"/>
              <a:buNone/>
            </a:lvl7pPr>
            <a:lvl8pPr marL="0" indent="0" defTabSz="685800">
              <a:lnSpc>
                <a:spcPct val="90000"/>
              </a:lnSpc>
              <a:spcBef>
                <a:spcPts val="0"/>
              </a:spcBef>
              <a:buFont typeface="Arial" panose="020B0604020202020204" pitchFamily="34" charset="0"/>
              <a:buNone/>
            </a:lvl8pPr>
            <a:lvl9pPr marL="0" indent="0" defTabSz="685800">
              <a:lnSpc>
                <a:spcPct val="90000"/>
              </a:lnSpc>
              <a:spcBef>
                <a:spcPts val="0"/>
              </a:spcBef>
              <a:buFont typeface="Arial" panose="020B0604020202020204" pitchFamily="34" charset="0"/>
              <a:buNone/>
            </a:lvl9pPr>
          </a:lstStyle>
          <a:p>
            <a:r>
              <a:rPr lang="en-US" sz="2400" b="0" dirty="0">
                <a:solidFill>
                  <a:schemeClr val="tx1"/>
                </a:solidFill>
              </a:rPr>
              <a:t>Mega Menu &gt; Build &gt; Release</a:t>
            </a:r>
          </a:p>
        </p:txBody>
      </p:sp>
      <p:sp>
        <p:nvSpPr>
          <p:cNvPr id="11" name="Slide Number Placeholder 10"/>
          <p:cNvSpPr>
            <a:spLocks noGrp="1"/>
          </p:cNvSpPr>
          <p:nvPr>
            <p:ph type="sldNum" sz="quarter" idx="12"/>
          </p:nvPr>
        </p:nvSpPr>
        <p:spPr/>
        <p:txBody>
          <a:bodyPr/>
          <a:lstStyle/>
          <a:p>
            <a:fld id="{B016F8AB-BCEA-4347-8BA6-BE776009BC89}" type="slidenum">
              <a:rPr lang="en-US" smtClean="0"/>
              <a:pPr/>
              <a:t>24</a:t>
            </a:fld>
            <a:endParaRPr lang="en-US"/>
          </a:p>
        </p:txBody>
      </p:sp>
      <p:pic>
        <p:nvPicPr>
          <p:cNvPr id="9" name="Picture 8"/>
          <p:cNvPicPr>
            <a:picLocks noChangeAspect="1"/>
          </p:cNvPicPr>
          <p:nvPr/>
        </p:nvPicPr>
        <p:blipFill>
          <a:blip r:embed="rId3"/>
          <a:stretch>
            <a:fillRect/>
          </a:stretch>
        </p:blipFill>
        <p:spPr>
          <a:xfrm>
            <a:off x="1511808" y="1791597"/>
            <a:ext cx="9022080" cy="3810296"/>
          </a:xfrm>
          <a:prstGeom prst="rect">
            <a:avLst/>
          </a:prstGeom>
        </p:spPr>
      </p:pic>
    </p:spTree>
    <p:extLst>
      <p:ext uri="{BB962C8B-B14F-4D97-AF65-F5344CB8AC3E}">
        <p14:creationId xmlns:p14="http://schemas.microsoft.com/office/powerpoint/2010/main" val="32932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38912" y="1982149"/>
            <a:ext cx="8493568" cy="2970008"/>
          </a:xfrm>
          <a:prstGeom prst="rect">
            <a:avLst/>
          </a:prstGeom>
        </p:spPr>
      </p:pic>
      <p:sp>
        <p:nvSpPr>
          <p:cNvPr id="3" name="Title 2"/>
          <p:cNvSpPr>
            <a:spLocks noGrp="1"/>
          </p:cNvSpPr>
          <p:nvPr>
            <p:ph type="title"/>
          </p:nvPr>
        </p:nvSpPr>
        <p:spPr/>
        <p:txBody>
          <a:bodyPr/>
          <a:lstStyle/>
          <a:p>
            <a:r>
              <a:rPr lang="en-AU" dirty="0" smtClean="0"/>
              <a:t>How to Open a New Release </a:t>
            </a:r>
            <a:endParaRPr lang="en-US" dirty="0"/>
          </a:p>
        </p:txBody>
      </p:sp>
      <p:sp>
        <p:nvSpPr>
          <p:cNvPr id="2" name="Subtitle 1"/>
          <p:cNvSpPr>
            <a:spLocks noGrp="1"/>
          </p:cNvSpPr>
          <p:nvPr>
            <p:ph type="body" sz="quarter" idx="13"/>
          </p:nvPr>
        </p:nvSpPr>
        <p:spPr/>
        <p:txBody>
          <a:bodyPr/>
          <a:lstStyle/>
          <a:p>
            <a:r>
              <a:rPr lang="en-AU" dirty="0" smtClean="0"/>
              <a:t>A new release can be opened from Release List or from within a change</a:t>
            </a:r>
            <a:endParaRPr lang="en-US" dirty="0"/>
          </a:p>
        </p:txBody>
      </p:sp>
      <p:sp>
        <p:nvSpPr>
          <p:cNvPr id="4" name="Content Placeholder 3"/>
          <p:cNvSpPr>
            <a:spLocks noGrp="1"/>
          </p:cNvSpPr>
          <p:nvPr>
            <p:ph idx="1"/>
          </p:nvPr>
        </p:nvSpPr>
        <p:spPr/>
        <p:txBody>
          <a:bodyPr/>
          <a:lstStyle/>
          <a:p>
            <a:r>
              <a:rPr lang="en-AU" dirty="0" smtClean="0"/>
              <a:t>From Release List, click </a:t>
            </a:r>
            <a:r>
              <a:rPr lang="en-AU" i="1" dirty="0" smtClean="0"/>
              <a:t>New</a:t>
            </a:r>
            <a:r>
              <a:rPr lang="en-AU" dirty="0" smtClean="0"/>
              <a:t> button.</a:t>
            </a:r>
            <a:endParaRPr lang="en-US" dirty="0"/>
          </a:p>
        </p:txBody>
      </p:sp>
      <p:sp>
        <p:nvSpPr>
          <p:cNvPr id="6" name="Content Placeholder 3"/>
          <p:cNvSpPr txBox="1">
            <a:spLocks/>
          </p:cNvSpPr>
          <p:nvPr/>
        </p:nvSpPr>
        <p:spPr bwMode="black">
          <a:xfrm>
            <a:off x="1450475" y="5315296"/>
            <a:ext cx="2796651" cy="1126909"/>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mn-lt"/>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mn-lt"/>
                <a:ea typeface="+mn-ea"/>
                <a:cs typeface="HP Simplified" pitchFamily="34" charset="0"/>
              </a:defRPr>
            </a:lvl2pPr>
            <a:lvl3pPr marL="114300" indent="-114300" algn="l" defTabSz="457200" rtl="0" eaLnBrk="1" latinLnBrk="0" hangingPunct="1">
              <a:lnSpc>
                <a:spcPct val="100000"/>
              </a:lnSpc>
              <a:spcBef>
                <a:spcPts val="0"/>
              </a:spcBef>
              <a:spcAft>
                <a:spcPts val="400"/>
              </a:spcAft>
              <a:buClr>
                <a:schemeClr val="tx1"/>
              </a:buClr>
              <a:buFont typeface="Arial"/>
              <a:buChar char="•"/>
              <a:defRPr sz="1400" b="0" i="0" kern="1200">
                <a:solidFill>
                  <a:srgbClr val="000000"/>
                </a:solidFill>
                <a:latin typeface="+mn-lt"/>
                <a:ea typeface="+mn-ea"/>
                <a:cs typeface="HP Simplified" pitchFamily="34" charset="0"/>
              </a:defRPr>
            </a:lvl3pPr>
            <a:lvl4pPr marL="228600" indent="-114300" algn="l" defTabSz="457200" rtl="0" eaLnBrk="1" latinLnBrk="0" hangingPunct="1">
              <a:lnSpc>
                <a:spcPct val="100000"/>
              </a:lnSpc>
              <a:spcBef>
                <a:spcPts val="0"/>
              </a:spcBef>
              <a:spcAft>
                <a:spcPts val="400"/>
              </a:spcAft>
              <a:buClr>
                <a:schemeClr val="tx1"/>
              </a:buClr>
              <a:buSzPct val="80000"/>
              <a:buFont typeface="Lucida Grande"/>
              <a:buChar char="−"/>
              <a:defRPr lang="en-US" sz="1400" b="0" i="0" kern="1200">
                <a:solidFill>
                  <a:srgbClr val="000000"/>
                </a:solidFill>
                <a:latin typeface="+mn-lt"/>
                <a:ea typeface="+mn-ea"/>
                <a:cs typeface="HP Simplified" pitchFamily="34" charset="0"/>
              </a:defRPr>
            </a:lvl4pPr>
            <a:lvl5pPr marL="342900" indent="-114300" algn="l" defTabSz="457200" rtl="0" eaLnBrk="1" latinLnBrk="0" hangingPunct="1">
              <a:lnSpc>
                <a:spcPct val="100000"/>
              </a:lnSpc>
              <a:spcBef>
                <a:spcPts val="0"/>
              </a:spcBef>
              <a:spcAft>
                <a:spcPts val="400"/>
              </a:spcAft>
              <a:buClr>
                <a:schemeClr val="tx1"/>
              </a:buClr>
              <a:buFont typeface="Arial"/>
              <a:buChar char="•"/>
              <a:tabLst/>
              <a:defRPr sz="1400" b="0" i="0" kern="1200">
                <a:solidFill>
                  <a:srgbClr val="000000"/>
                </a:solidFill>
                <a:latin typeface="+mn-lt"/>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z="1600" b="0" dirty="0">
                <a:solidFill>
                  <a:schemeClr val="tx1"/>
                </a:solidFill>
              </a:rPr>
              <a:t>In the Change, go to </a:t>
            </a:r>
            <a:r>
              <a:rPr lang="en-AU" sz="1600" b="0" i="1" dirty="0">
                <a:solidFill>
                  <a:schemeClr val="tx1"/>
                </a:solidFill>
              </a:rPr>
              <a:t>More</a:t>
            </a:r>
            <a:r>
              <a:rPr lang="en-AU" sz="1600" b="0" dirty="0">
                <a:solidFill>
                  <a:schemeClr val="tx1"/>
                </a:solidFill>
              </a:rPr>
              <a:t> &gt; </a:t>
            </a:r>
            <a:r>
              <a:rPr lang="en-AU" sz="1600" b="0" i="1" dirty="0">
                <a:solidFill>
                  <a:schemeClr val="tx1"/>
                </a:solidFill>
              </a:rPr>
              <a:t>Create release from record</a:t>
            </a:r>
            <a:r>
              <a:rPr lang="en-AU" sz="1600" b="0" dirty="0">
                <a:solidFill>
                  <a:schemeClr val="tx1"/>
                </a:solidFill>
              </a:rPr>
              <a:t>.</a:t>
            </a:r>
          </a:p>
          <a:p>
            <a:endParaRPr lang="en-AU" sz="2400" dirty="0"/>
          </a:p>
          <a:p>
            <a:endParaRPr lang="en-AU" sz="2400" dirty="0"/>
          </a:p>
          <a:p>
            <a:endParaRPr lang="en-AU" sz="2400" dirty="0"/>
          </a:p>
          <a:p>
            <a:endParaRPr lang="en-AU" sz="2400" dirty="0"/>
          </a:p>
          <a:p>
            <a:endParaRPr lang="en-US" sz="2400" dirty="0"/>
          </a:p>
        </p:txBody>
      </p:sp>
      <p:pic>
        <p:nvPicPr>
          <p:cNvPr id="5" name="Picture 4"/>
          <p:cNvPicPr>
            <a:picLocks noChangeAspect="1"/>
          </p:cNvPicPr>
          <p:nvPr/>
        </p:nvPicPr>
        <p:blipFill>
          <a:blip r:embed="rId4"/>
          <a:stretch>
            <a:fillRect/>
          </a:stretch>
        </p:blipFill>
        <p:spPr>
          <a:xfrm>
            <a:off x="4247125" y="3359618"/>
            <a:ext cx="7682851" cy="3108831"/>
          </a:xfrm>
          <a:prstGeom prst="rect">
            <a:avLst/>
          </a:prstGeom>
        </p:spPr>
      </p:pic>
      <p:sp>
        <p:nvSpPr>
          <p:cNvPr id="8" name="Slide Number Placeholder 7"/>
          <p:cNvSpPr>
            <a:spLocks noGrp="1"/>
          </p:cNvSpPr>
          <p:nvPr>
            <p:ph type="sldNum" sz="quarter" idx="12"/>
          </p:nvPr>
        </p:nvSpPr>
        <p:spPr/>
        <p:txBody>
          <a:bodyPr/>
          <a:lstStyle/>
          <a:p>
            <a:fld id="{B016F8AB-BCEA-4347-8BA6-BE776009BC89}" type="slidenum">
              <a:rPr lang="en-US" smtClean="0"/>
              <a:t>25</a:t>
            </a:fld>
            <a:endParaRPr lang="en-US"/>
          </a:p>
        </p:txBody>
      </p:sp>
      <p:sp>
        <p:nvSpPr>
          <p:cNvPr id="10" name="Rectangle 9"/>
          <p:cNvSpPr/>
          <p:nvPr/>
        </p:nvSpPr>
        <p:spPr>
          <a:xfrm>
            <a:off x="463964" y="2007201"/>
            <a:ext cx="1690513" cy="322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602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6786" y="28443"/>
            <a:ext cx="10311765" cy="657844"/>
          </a:xfrm>
        </p:spPr>
        <p:txBody>
          <a:bodyPr/>
          <a:lstStyle/>
          <a:p>
            <a:r>
              <a:rPr lang="fr-FR" dirty="0" smtClean="0"/>
              <a:t>Release Management</a:t>
            </a:r>
            <a:endParaRPr lang="fr-FR" dirty="0"/>
          </a:p>
        </p:txBody>
      </p:sp>
      <p:sp>
        <p:nvSpPr>
          <p:cNvPr id="4" name="Subtitle 3"/>
          <p:cNvSpPr>
            <a:spLocks noGrp="1"/>
          </p:cNvSpPr>
          <p:nvPr>
            <p:ph type="body" sz="quarter" idx="13"/>
          </p:nvPr>
        </p:nvSpPr>
        <p:spPr>
          <a:xfrm>
            <a:off x="950977" y="686287"/>
            <a:ext cx="10307574" cy="418375"/>
          </a:xfrm>
        </p:spPr>
        <p:txBody>
          <a:bodyPr/>
          <a:lstStyle/>
          <a:p>
            <a:r>
              <a:rPr lang="fr-FR" dirty="0" smtClean="0"/>
              <a:t>Record content</a:t>
            </a:r>
            <a:endParaRPr lang="en-US" dirty="0"/>
          </a:p>
        </p:txBody>
      </p:sp>
      <p:pic>
        <p:nvPicPr>
          <p:cNvPr id="2" name="Picture 1"/>
          <p:cNvPicPr>
            <a:picLocks noChangeAspect="1"/>
          </p:cNvPicPr>
          <p:nvPr/>
        </p:nvPicPr>
        <p:blipFill>
          <a:blip r:embed="rId3"/>
          <a:stretch>
            <a:fillRect/>
          </a:stretch>
        </p:blipFill>
        <p:spPr>
          <a:xfrm>
            <a:off x="2974022" y="1083001"/>
            <a:ext cx="6240780" cy="5289804"/>
          </a:xfrm>
          <a:prstGeom prst="rect">
            <a:avLst/>
          </a:prstGeom>
          <a:ln>
            <a:solidFill>
              <a:schemeClr val="tx1"/>
            </a:solidFill>
          </a:ln>
        </p:spPr>
      </p:pic>
      <p:sp>
        <p:nvSpPr>
          <p:cNvPr id="7" name="Slide Number Placeholder 6"/>
          <p:cNvSpPr>
            <a:spLocks noGrp="1"/>
          </p:cNvSpPr>
          <p:nvPr>
            <p:ph type="sldNum" sz="quarter" idx="4"/>
          </p:nvPr>
        </p:nvSpPr>
        <p:spPr/>
        <p:txBody>
          <a:bodyPr/>
          <a:lstStyle/>
          <a:p>
            <a:fld id="{0FB999A9-77CE-4AD1-9911-24A29F08BC34}" type="slidenum">
              <a:rPr lang="en-US" smtClean="0"/>
              <a:pPr/>
              <a:t>26</a:t>
            </a:fld>
            <a:endParaRPr lang="en-US" dirty="0"/>
          </a:p>
        </p:txBody>
      </p:sp>
      <p:sp>
        <p:nvSpPr>
          <p:cNvPr id="5" name="Rectangle 4"/>
          <p:cNvSpPr/>
          <p:nvPr/>
        </p:nvSpPr>
        <p:spPr>
          <a:xfrm>
            <a:off x="2974022" y="3091992"/>
            <a:ext cx="1993904" cy="97096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444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Workflow</a:t>
            </a:r>
            <a:endParaRPr lang="en-US" dirty="0"/>
          </a:p>
        </p:txBody>
      </p:sp>
      <p:pic>
        <p:nvPicPr>
          <p:cNvPr id="3" name="Picture 2"/>
          <p:cNvPicPr>
            <a:picLocks noChangeAspect="1"/>
          </p:cNvPicPr>
          <p:nvPr/>
        </p:nvPicPr>
        <p:blipFill>
          <a:blip r:embed="rId3"/>
          <a:stretch>
            <a:fillRect/>
          </a:stretch>
        </p:blipFill>
        <p:spPr>
          <a:xfrm>
            <a:off x="93789" y="1381761"/>
            <a:ext cx="11968163" cy="3779420"/>
          </a:xfrm>
          <a:prstGeom prst="rect">
            <a:avLst/>
          </a:prstGeom>
          <a:ln>
            <a:solidFill>
              <a:schemeClr val="tx1"/>
            </a:solidFill>
          </a:ln>
        </p:spPr>
      </p:pic>
      <p:sp>
        <p:nvSpPr>
          <p:cNvPr id="5" name="Rectangular Callout 4"/>
          <p:cNvSpPr/>
          <p:nvPr/>
        </p:nvSpPr>
        <p:spPr bwMode="gray">
          <a:xfrm>
            <a:off x="4741334" y="4577853"/>
            <a:ext cx="3018972" cy="1051540"/>
          </a:xfrm>
          <a:prstGeom prst="wedgeRectCallout">
            <a:avLst>
              <a:gd name="adj1" fmla="val -22837"/>
              <a:gd name="adj2" fmla="val -145886"/>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A release has its own approval phase which is independent to the change approvals</a:t>
            </a:r>
            <a:endParaRPr lang="en-US" sz="1600" dirty="0"/>
          </a:p>
        </p:txBody>
      </p:sp>
      <p:sp>
        <p:nvSpPr>
          <p:cNvPr id="7" name="Slide Number Placeholder 6"/>
          <p:cNvSpPr>
            <a:spLocks noGrp="1"/>
          </p:cNvSpPr>
          <p:nvPr>
            <p:ph type="sldNum" sz="quarter" idx="4"/>
          </p:nvPr>
        </p:nvSpPr>
        <p:spPr/>
        <p:txBody>
          <a:bodyPr/>
          <a:lstStyle/>
          <a:p>
            <a:fld id="{0FB999A9-77CE-4AD1-9911-24A29F08BC34}" type="slidenum">
              <a:rPr lang="en-US" smtClean="0"/>
              <a:pPr/>
              <a:t>27</a:t>
            </a:fld>
            <a:endParaRPr lang="en-US" dirty="0"/>
          </a:p>
        </p:txBody>
      </p:sp>
    </p:spTree>
    <p:extLst>
      <p:ext uri="{BB962C8B-B14F-4D97-AF65-F5344CB8AC3E}">
        <p14:creationId xmlns:p14="http://schemas.microsoft.com/office/powerpoint/2010/main" val="160788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442" y="170480"/>
            <a:ext cx="10969943" cy="134547"/>
          </a:xfrm>
        </p:spPr>
        <p:txBody>
          <a:bodyPr/>
          <a:lstStyle/>
          <a:p>
            <a:r>
              <a:rPr lang="en-AU" dirty="0" smtClean="0"/>
              <a:t>Release Models</a:t>
            </a:r>
            <a:endParaRPr lang="en-US" dirty="0"/>
          </a:p>
        </p:txBody>
      </p:sp>
      <p:sp>
        <p:nvSpPr>
          <p:cNvPr id="2" name="Subtitle 1"/>
          <p:cNvSpPr>
            <a:spLocks noGrp="1"/>
          </p:cNvSpPr>
          <p:nvPr>
            <p:ph type="body" sz="quarter" idx="13"/>
          </p:nvPr>
        </p:nvSpPr>
        <p:spPr>
          <a:xfrm>
            <a:off x="609442" y="583512"/>
            <a:ext cx="10969943" cy="124581"/>
          </a:xfrm>
        </p:spPr>
        <p:txBody>
          <a:bodyPr/>
          <a:lstStyle/>
          <a:p>
            <a:r>
              <a:rPr lang="en-AU" dirty="0"/>
              <a:t>Mega Menu &gt; Build &gt; Release &gt; </a:t>
            </a:r>
            <a:r>
              <a:rPr lang="en-AU" dirty="0" smtClean="0"/>
              <a:t>Models</a:t>
            </a:r>
            <a:endParaRPr lang="en-US" dirty="0"/>
          </a:p>
          <a:p>
            <a:endParaRPr lang="en-US" dirty="0"/>
          </a:p>
        </p:txBody>
      </p:sp>
      <p:sp>
        <p:nvSpPr>
          <p:cNvPr id="5" name="Content Placeholder 2"/>
          <p:cNvSpPr>
            <a:spLocks noGrp="1"/>
          </p:cNvSpPr>
          <p:nvPr>
            <p:ph idx="1"/>
          </p:nvPr>
        </p:nvSpPr>
        <p:spPr>
          <a:xfrm>
            <a:off x="609600" y="1173275"/>
            <a:ext cx="10969784" cy="1494970"/>
          </a:xfrm>
        </p:spPr>
        <p:txBody>
          <a:bodyPr>
            <a:normAutofit fontScale="77500" lnSpcReduction="20000"/>
          </a:bodyPr>
          <a:lstStyle/>
          <a:p>
            <a:r>
              <a:rPr lang="en-AU" dirty="0" smtClean="0"/>
              <a:t>A release model simplifies the creation of a release record.</a:t>
            </a:r>
          </a:p>
          <a:p>
            <a:r>
              <a:rPr lang="en-AU" dirty="0" smtClean="0"/>
              <a:t>It pre-populates common fields to save time and standardize input.</a:t>
            </a:r>
          </a:p>
          <a:p>
            <a:r>
              <a:rPr lang="en-AU" dirty="0" smtClean="0"/>
              <a:t>A model can contain a Task Plan, so it will create tasks to complete the release.</a:t>
            </a:r>
          </a:p>
          <a:p>
            <a:r>
              <a:rPr lang="en-AU" dirty="0" smtClean="0"/>
              <a:t>Analytics are not provided for Release Models.</a:t>
            </a:r>
            <a:endParaRPr lang="en-US" dirty="0"/>
          </a:p>
        </p:txBody>
      </p:sp>
      <p:pic>
        <p:nvPicPr>
          <p:cNvPr id="6" name="Picture 5"/>
          <p:cNvPicPr>
            <a:picLocks noChangeAspect="1"/>
          </p:cNvPicPr>
          <p:nvPr/>
        </p:nvPicPr>
        <p:blipFill>
          <a:blip r:embed="rId3"/>
          <a:stretch>
            <a:fillRect/>
          </a:stretch>
        </p:blipFill>
        <p:spPr>
          <a:xfrm>
            <a:off x="1354667" y="2668244"/>
            <a:ext cx="8998859" cy="4017035"/>
          </a:xfrm>
          <a:prstGeom prst="rect">
            <a:avLst/>
          </a:prstGeom>
        </p:spPr>
      </p:pic>
      <p:sp>
        <p:nvSpPr>
          <p:cNvPr id="7" name="Slide Number Placeholder 6"/>
          <p:cNvSpPr>
            <a:spLocks noGrp="1"/>
          </p:cNvSpPr>
          <p:nvPr>
            <p:ph type="sldNum" sz="quarter" idx="12"/>
          </p:nvPr>
        </p:nvSpPr>
        <p:spPr/>
        <p:txBody>
          <a:bodyPr/>
          <a:lstStyle/>
          <a:p>
            <a:fld id="{B016F8AB-BCEA-4347-8BA6-BE776009BC89}" type="slidenum">
              <a:rPr lang="en-US" smtClean="0"/>
              <a:t>28</a:t>
            </a:fld>
            <a:endParaRPr lang="en-US"/>
          </a:p>
        </p:txBody>
      </p:sp>
      <p:sp>
        <p:nvSpPr>
          <p:cNvPr id="8" name="Rectangle 7"/>
          <p:cNvSpPr/>
          <p:nvPr/>
        </p:nvSpPr>
        <p:spPr>
          <a:xfrm>
            <a:off x="1379719" y="2693296"/>
            <a:ext cx="449081" cy="300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048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Models</a:t>
            </a:r>
            <a:endParaRPr lang="en-US" dirty="0"/>
          </a:p>
        </p:txBody>
      </p:sp>
      <p:sp>
        <p:nvSpPr>
          <p:cNvPr id="3" name="Text Placeholder 2"/>
          <p:cNvSpPr>
            <a:spLocks noGrp="1"/>
          </p:cNvSpPr>
          <p:nvPr>
            <p:ph type="body" sz="quarter" idx="13"/>
          </p:nvPr>
        </p:nvSpPr>
        <p:spPr/>
        <p:txBody>
          <a:bodyPr/>
          <a:lstStyle/>
          <a:p>
            <a:r>
              <a:rPr lang="en-US" dirty="0" smtClean="0"/>
              <a:t>Minor and Major Releases</a:t>
            </a:r>
            <a:endParaRPr lang="en-US" dirty="0"/>
          </a:p>
        </p:txBody>
      </p:sp>
      <p:pic>
        <p:nvPicPr>
          <p:cNvPr id="6" name="Content Placeholder 5"/>
          <p:cNvPicPr>
            <a:picLocks noGrp="1" noChangeAspect="1"/>
          </p:cNvPicPr>
          <p:nvPr>
            <p:ph idx="1"/>
          </p:nvPr>
        </p:nvPicPr>
        <p:blipFill>
          <a:blip r:embed="rId2"/>
          <a:stretch>
            <a:fillRect/>
          </a:stretch>
        </p:blipFill>
        <p:spPr>
          <a:xfrm>
            <a:off x="609600" y="1623837"/>
            <a:ext cx="6601905" cy="2631419"/>
          </a:xfrm>
          <a:prstGeom prst="rect">
            <a:avLst/>
          </a:prstGeom>
        </p:spPr>
      </p:pic>
      <p:sp>
        <p:nvSpPr>
          <p:cNvPr id="5" name="Slide Number Placeholder 4"/>
          <p:cNvSpPr>
            <a:spLocks noGrp="1"/>
          </p:cNvSpPr>
          <p:nvPr>
            <p:ph type="sldNum" sz="quarter" idx="12"/>
          </p:nvPr>
        </p:nvSpPr>
        <p:spPr/>
        <p:txBody>
          <a:bodyPr/>
          <a:lstStyle/>
          <a:p>
            <a:fld id="{B016F8AB-BCEA-4347-8BA6-BE776009BC89}" type="slidenum">
              <a:rPr lang="en-US" smtClean="0"/>
              <a:t>29</a:t>
            </a:fld>
            <a:endParaRPr lang="en-US"/>
          </a:p>
        </p:txBody>
      </p:sp>
      <p:pic>
        <p:nvPicPr>
          <p:cNvPr id="7" name="Picture 6"/>
          <p:cNvPicPr>
            <a:picLocks noChangeAspect="1"/>
          </p:cNvPicPr>
          <p:nvPr/>
        </p:nvPicPr>
        <p:blipFill>
          <a:blip r:embed="rId3"/>
          <a:stretch>
            <a:fillRect/>
          </a:stretch>
        </p:blipFill>
        <p:spPr>
          <a:xfrm>
            <a:off x="4308048" y="3167528"/>
            <a:ext cx="6325189" cy="3313940"/>
          </a:xfrm>
          <a:prstGeom prst="rect">
            <a:avLst/>
          </a:prstGeom>
        </p:spPr>
      </p:pic>
    </p:spTree>
    <p:extLst>
      <p:ext uri="{BB962C8B-B14F-4D97-AF65-F5344CB8AC3E}">
        <p14:creationId xmlns:p14="http://schemas.microsoft.com/office/powerpoint/2010/main" val="252557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Management Overview</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3</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225783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696687" y="1307285"/>
            <a:ext cx="10309808" cy="5473308"/>
          </a:xfrm>
          <a:prstGeom prst="rect">
            <a:avLst/>
          </a:prstGeom>
        </p:spPr>
      </p:pic>
      <p:sp>
        <p:nvSpPr>
          <p:cNvPr id="2" name="Title 1"/>
          <p:cNvSpPr>
            <a:spLocks noGrp="1"/>
          </p:cNvSpPr>
          <p:nvPr>
            <p:ph type="title"/>
          </p:nvPr>
        </p:nvSpPr>
        <p:spPr>
          <a:xfrm>
            <a:off x="946786" y="53493"/>
            <a:ext cx="10311765" cy="1080000"/>
          </a:xfrm>
        </p:spPr>
        <p:txBody>
          <a:bodyPr/>
          <a:lstStyle/>
          <a:p>
            <a:r>
              <a:rPr lang="en-AU" dirty="0" smtClean="0"/>
              <a:t>Release Management – Included Changes</a:t>
            </a:r>
            <a:endParaRPr lang="en-US" dirty="0"/>
          </a:p>
        </p:txBody>
      </p:sp>
      <p:sp>
        <p:nvSpPr>
          <p:cNvPr id="3" name="Content Placeholder 2"/>
          <p:cNvSpPr>
            <a:spLocks noGrp="1"/>
          </p:cNvSpPr>
          <p:nvPr>
            <p:ph idx="1"/>
          </p:nvPr>
        </p:nvSpPr>
        <p:spPr>
          <a:xfrm>
            <a:off x="609441" y="572118"/>
            <a:ext cx="10969784" cy="4571999"/>
          </a:xfrm>
        </p:spPr>
        <p:txBody>
          <a:bodyPr/>
          <a:lstStyle/>
          <a:p>
            <a:r>
              <a:rPr lang="en-AU" dirty="0" smtClean="0"/>
              <a:t>Pre-defined filter tiles give information on included changes managed in release.</a:t>
            </a:r>
            <a:endParaRPr lang="en-US" dirty="0"/>
          </a:p>
        </p:txBody>
      </p:sp>
      <p:sp>
        <p:nvSpPr>
          <p:cNvPr id="6" name="Rectangular Callout 5"/>
          <p:cNvSpPr/>
          <p:nvPr/>
        </p:nvSpPr>
        <p:spPr bwMode="gray">
          <a:xfrm>
            <a:off x="10367565" y="2322286"/>
            <a:ext cx="1703009" cy="1088911"/>
          </a:xfrm>
          <a:prstGeom prst="wedgeRectCallout">
            <a:avLst>
              <a:gd name="adj1" fmla="val -92474"/>
              <a:gd name="adj2" fmla="val 80975"/>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Changes awaiting approval</a:t>
            </a:r>
            <a:endParaRPr lang="en-US" sz="1600" dirty="0"/>
          </a:p>
        </p:txBody>
      </p:sp>
      <p:sp>
        <p:nvSpPr>
          <p:cNvPr id="7" name="Rectangular Callout 6"/>
          <p:cNvSpPr/>
          <p:nvPr/>
        </p:nvSpPr>
        <p:spPr bwMode="gray">
          <a:xfrm>
            <a:off x="10367564" y="4286257"/>
            <a:ext cx="1703009" cy="1088911"/>
          </a:xfrm>
          <a:prstGeom prst="wedgeRectCallout">
            <a:avLst>
              <a:gd name="adj1" fmla="val -141338"/>
              <a:gd name="adj2" fmla="val 77421"/>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Changes managed by this release</a:t>
            </a:r>
            <a:endParaRPr lang="en-US" sz="1600" dirty="0"/>
          </a:p>
        </p:txBody>
      </p:sp>
      <p:sp>
        <p:nvSpPr>
          <p:cNvPr id="8" name="Rectangular Callout 7"/>
          <p:cNvSpPr/>
          <p:nvPr/>
        </p:nvSpPr>
        <p:spPr bwMode="gray">
          <a:xfrm>
            <a:off x="438912" y="2587095"/>
            <a:ext cx="1703009" cy="1088911"/>
          </a:xfrm>
          <a:prstGeom prst="wedgeRectCallout">
            <a:avLst>
              <a:gd name="adj1" fmla="val 97299"/>
              <a:gd name="adj2" fmla="val 64980"/>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Changes managed by this release</a:t>
            </a:r>
            <a:endParaRPr lang="en-US" sz="1600" dirty="0"/>
          </a:p>
        </p:txBody>
      </p:sp>
      <p:sp>
        <p:nvSpPr>
          <p:cNvPr id="9" name="Rectangular Callout 8"/>
          <p:cNvSpPr/>
          <p:nvPr/>
        </p:nvSpPr>
        <p:spPr bwMode="gray">
          <a:xfrm>
            <a:off x="109617" y="4830711"/>
            <a:ext cx="2038195" cy="1048572"/>
          </a:xfrm>
          <a:prstGeom prst="wedgeRectCallout">
            <a:avLst>
              <a:gd name="adj1" fmla="val 80332"/>
              <a:gd name="adj2" fmla="val -72061"/>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Blue line shows which tile is being used for filtered list</a:t>
            </a:r>
            <a:endParaRPr lang="en-US" sz="1600" dirty="0"/>
          </a:p>
        </p:txBody>
      </p:sp>
      <p:sp>
        <p:nvSpPr>
          <p:cNvPr id="10" name="Rectangular Callout 9"/>
          <p:cNvSpPr/>
          <p:nvPr/>
        </p:nvSpPr>
        <p:spPr bwMode="gray">
          <a:xfrm>
            <a:off x="5359320" y="1984585"/>
            <a:ext cx="1790843" cy="1088911"/>
          </a:xfrm>
          <a:prstGeom prst="wedgeRectCallout">
            <a:avLst>
              <a:gd name="adj1" fmla="val -36792"/>
              <a:gd name="adj2" fmla="val 95193"/>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Changes not scheduled appropriately</a:t>
            </a:r>
            <a:endParaRPr lang="en-US" sz="1600" dirty="0"/>
          </a:p>
        </p:txBody>
      </p:sp>
      <p:sp>
        <p:nvSpPr>
          <p:cNvPr id="11" name="Rectangular Callout 10"/>
          <p:cNvSpPr/>
          <p:nvPr/>
        </p:nvSpPr>
        <p:spPr bwMode="gray">
          <a:xfrm>
            <a:off x="7725317" y="1984583"/>
            <a:ext cx="1790843" cy="1088911"/>
          </a:xfrm>
          <a:prstGeom prst="wedgeRectCallout">
            <a:avLst>
              <a:gd name="adj1" fmla="val -36792"/>
              <a:gd name="adj2" fmla="val 95193"/>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Changes not scheduled</a:t>
            </a:r>
            <a:endParaRPr lang="en-US" sz="1600" dirty="0"/>
          </a:p>
        </p:txBody>
      </p:sp>
      <p:sp>
        <p:nvSpPr>
          <p:cNvPr id="12" name="Rectangular Callout 11"/>
          <p:cNvSpPr/>
          <p:nvPr/>
        </p:nvSpPr>
        <p:spPr bwMode="gray">
          <a:xfrm>
            <a:off x="7289092" y="4487205"/>
            <a:ext cx="1834656" cy="687011"/>
          </a:xfrm>
          <a:prstGeom prst="wedgeRectCallout">
            <a:avLst>
              <a:gd name="adj1" fmla="val -108296"/>
              <a:gd name="adj2" fmla="val 35904"/>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Email Change owners</a:t>
            </a:r>
            <a:endParaRPr lang="en-US" sz="1600" dirty="0"/>
          </a:p>
        </p:txBody>
      </p:sp>
      <p:sp>
        <p:nvSpPr>
          <p:cNvPr id="5" name="Slide Number Placeholder 4"/>
          <p:cNvSpPr>
            <a:spLocks noGrp="1"/>
          </p:cNvSpPr>
          <p:nvPr>
            <p:ph type="sldNum" sz="quarter" idx="12"/>
          </p:nvPr>
        </p:nvSpPr>
        <p:spPr/>
        <p:txBody>
          <a:bodyPr/>
          <a:lstStyle/>
          <a:p>
            <a:fld id="{B016F8AB-BCEA-4347-8BA6-BE776009BC89}" type="slidenum">
              <a:rPr lang="en-US" smtClean="0"/>
              <a:pPr/>
              <a:t>30</a:t>
            </a:fld>
            <a:endParaRPr lang="en-US"/>
          </a:p>
        </p:txBody>
      </p:sp>
      <p:sp>
        <p:nvSpPr>
          <p:cNvPr id="13" name="Rectangle 12"/>
          <p:cNvSpPr/>
          <p:nvPr/>
        </p:nvSpPr>
        <p:spPr>
          <a:xfrm>
            <a:off x="721739" y="1332337"/>
            <a:ext cx="1294951" cy="233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356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53493"/>
            <a:ext cx="10311765" cy="1080000"/>
          </a:xfrm>
        </p:spPr>
        <p:txBody>
          <a:bodyPr/>
          <a:lstStyle/>
          <a:p>
            <a:r>
              <a:rPr lang="en-AU" dirty="0" smtClean="0"/>
              <a:t>Release Management – Included Changes</a:t>
            </a:r>
            <a:endParaRPr lang="en-US" dirty="0"/>
          </a:p>
        </p:txBody>
      </p:sp>
      <p:sp>
        <p:nvSpPr>
          <p:cNvPr id="7" name="Content Placeholder 2"/>
          <p:cNvSpPr>
            <a:spLocks noGrp="1"/>
          </p:cNvSpPr>
          <p:nvPr>
            <p:ph idx="1"/>
          </p:nvPr>
        </p:nvSpPr>
        <p:spPr>
          <a:xfrm>
            <a:off x="609600" y="659590"/>
            <a:ext cx="10969784" cy="4571999"/>
          </a:xfrm>
        </p:spPr>
        <p:txBody>
          <a:bodyPr/>
          <a:lstStyle/>
          <a:p>
            <a:r>
              <a:rPr lang="en-AU" dirty="0" smtClean="0"/>
              <a:t>Pre-defined filter tiles change depending upon lifecycle of release.</a:t>
            </a:r>
            <a:endParaRPr lang="en-US" dirty="0"/>
          </a:p>
        </p:txBody>
      </p:sp>
      <p:pic>
        <p:nvPicPr>
          <p:cNvPr id="6" name="Picture 5"/>
          <p:cNvPicPr>
            <a:picLocks noChangeAspect="1"/>
          </p:cNvPicPr>
          <p:nvPr/>
        </p:nvPicPr>
        <p:blipFill>
          <a:blip r:embed="rId3"/>
          <a:stretch>
            <a:fillRect/>
          </a:stretch>
        </p:blipFill>
        <p:spPr>
          <a:xfrm>
            <a:off x="793448" y="1328823"/>
            <a:ext cx="10276672" cy="5365091"/>
          </a:xfrm>
          <a:prstGeom prst="rect">
            <a:avLst/>
          </a:prstGeom>
        </p:spPr>
      </p:pic>
      <p:sp>
        <p:nvSpPr>
          <p:cNvPr id="8" name="Rectangular Callout 7"/>
          <p:cNvSpPr/>
          <p:nvPr/>
        </p:nvSpPr>
        <p:spPr bwMode="gray">
          <a:xfrm>
            <a:off x="9211734" y="1035370"/>
            <a:ext cx="2858839" cy="949213"/>
          </a:xfrm>
          <a:prstGeom prst="wedgeRectCallout">
            <a:avLst>
              <a:gd name="adj1" fmla="val -55179"/>
              <a:gd name="adj2" fmla="val 96440"/>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Once a release moves to Deployment, the filter tiles change to show deployment information</a:t>
            </a:r>
            <a:endParaRPr lang="en-US" sz="1600" dirty="0"/>
          </a:p>
        </p:txBody>
      </p:sp>
      <p:sp>
        <p:nvSpPr>
          <p:cNvPr id="9" name="Rectangular Callout 8"/>
          <p:cNvSpPr/>
          <p:nvPr/>
        </p:nvSpPr>
        <p:spPr bwMode="gray">
          <a:xfrm>
            <a:off x="438912" y="2374219"/>
            <a:ext cx="1703009" cy="1088911"/>
          </a:xfrm>
          <a:prstGeom prst="wedgeRectCallout">
            <a:avLst>
              <a:gd name="adj1" fmla="val 97299"/>
              <a:gd name="adj2" fmla="val 64980"/>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Changes managed by this release</a:t>
            </a:r>
            <a:endParaRPr lang="en-US" sz="1600" dirty="0"/>
          </a:p>
        </p:txBody>
      </p:sp>
      <p:sp>
        <p:nvSpPr>
          <p:cNvPr id="10" name="Rectangular Callout 9"/>
          <p:cNvSpPr/>
          <p:nvPr/>
        </p:nvSpPr>
        <p:spPr bwMode="gray">
          <a:xfrm>
            <a:off x="10488992" y="2619023"/>
            <a:ext cx="1703009" cy="876687"/>
          </a:xfrm>
          <a:prstGeom prst="wedgeRectCallout">
            <a:avLst>
              <a:gd name="adj1" fmla="val -65201"/>
              <a:gd name="adj2" fmla="val 43653"/>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Changes which have failed</a:t>
            </a:r>
            <a:endParaRPr lang="en-US" sz="1600" dirty="0"/>
          </a:p>
        </p:txBody>
      </p:sp>
      <p:sp>
        <p:nvSpPr>
          <p:cNvPr id="11" name="Rectangular Callout 10"/>
          <p:cNvSpPr/>
          <p:nvPr/>
        </p:nvSpPr>
        <p:spPr bwMode="gray">
          <a:xfrm>
            <a:off x="5359319" y="1984585"/>
            <a:ext cx="3020263" cy="802159"/>
          </a:xfrm>
          <a:prstGeom prst="wedgeRectCallout">
            <a:avLst>
              <a:gd name="adj1" fmla="val -26798"/>
              <a:gd name="adj2" fmla="val 97606"/>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Quick view of how changes are progressing</a:t>
            </a:r>
            <a:endParaRPr lang="en-US" sz="1600" dirty="0"/>
          </a:p>
        </p:txBody>
      </p:sp>
      <p:sp>
        <p:nvSpPr>
          <p:cNvPr id="4" name="Slide Number Placeholder 3"/>
          <p:cNvSpPr>
            <a:spLocks noGrp="1"/>
          </p:cNvSpPr>
          <p:nvPr>
            <p:ph type="sldNum" sz="quarter" idx="12"/>
          </p:nvPr>
        </p:nvSpPr>
        <p:spPr/>
        <p:txBody>
          <a:bodyPr/>
          <a:lstStyle/>
          <a:p>
            <a:fld id="{B016F8AB-BCEA-4347-8BA6-BE776009BC89}" type="slidenum">
              <a:rPr lang="en-US" smtClean="0"/>
              <a:pPr/>
              <a:t>31</a:t>
            </a:fld>
            <a:endParaRPr lang="en-US"/>
          </a:p>
        </p:txBody>
      </p:sp>
    </p:spTree>
    <p:extLst>
      <p:ext uri="{BB962C8B-B14F-4D97-AF65-F5344CB8AC3E}">
        <p14:creationId xmlns:p14="http://schemas.microsoft.com/office/powerpoint/2010/main" val="299464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203805"/>
            <a:ext cx="10311765" cy="1080000"/>
          </a:xfrm>
        </p:spPr>
        <p:txBody>
          <a:bodyPr/>
          <a:lstStyle/>
          <a:p>
            <a:r>
              <a:rPr lang="en-AU" dirty="0" smtClean="0"/>
              <a:t>Release Management – Release Plan</a:t>
            </a:r>
            <a:endParaRPr lang="en-US" dirty="0"/>
          </a:p>
        </p:txBody>
      </p:sp>
      <p:sp>
        <p:nvSpPr>
          <p:cNvPr id="3" name="Content Placeholder 2"/>
          <p:cNvSpPr>
            <a:spLocks noGrp="1"/>
          </p:cNvSpPr>
          <p:nvPr>
            <p:ph idx="1"/>
          </p:nvPr>
        </p:nvSpPr>
        <p:spPr>
          <a:xfrm>
            <a:off x="609600" y="944705"/>
            <a:ext cx="10969784" cy="4571999"/>
          </a:xfrm>
        </p:spPr>
        <p:txBody>
          <a:bodyPr/>
          <a:lstStyle/>
          <a:p>
            <a:r>
              <a:rPr lang="en-AU" dirty="0" smtClean="0"/>
              <a:t>Plan the release, set up the release schedule and task plan.</a:t>
            </a:r>
          </a:p>
          <a:p>
            <a:endParaRPr lang="en-US" dirty="0"/>
          </a:p>
        </p:txBody>
      </p:sp>
      <p:pic>
        <p:nvPicPr>
          <p:cNvPr id="4" name="Picture 3"/>
          <p:cNvPicPr>
            <a:picLocks noChangeAspect="1"/>
          </p:cNvPicPr>
          <p:nvPr/>
        </p:nvPicPr>
        <p:blipFill>
          <a:blip r:embed="rId3"/>
          <a:stretch>
            <a:fillRect/>
          </a:stretch>
        </p:blipFill>
        <p:spPr>
          <a:xfrm>
            <a:off x="609442" y="1518784"/>
            <a:ext cx="11330743" cy="4874323"/>
          </a:xfrm>
          <a:prstGeom prst="rect">
            <a:avLst/>
          </a:prstGeom>
        </p:spPr>
      </p:pic>
      <p:sp>
        <p:nvSpPr>
          <p:cNvPr id="9" name="Rectangular Callout 8"/>
          <p:cNvSpPr/>
          <p:nvPr/>
        </p:nvSpPr>
        <p:spPr bwMode="gray">
          <a:xfrm>
            <a:off x="6162340" y="5742172"/>
            <a:ext cx="4122057" cy="798120"/>
          </a:xfrm>
          <a:prstGeom prst="wedgeRectCallout">
            <a:avLst>
              <a:gd name="adj1" fmla="val -63683"/>
              <a:gd name="adj2" fmla="val -62820"/>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Tasks are activities to carry out for this release, not specific to any of the included changes </a:t>
            </a:r>
            <a:endParaRPr lang="en-US" sz="1600" dirty="0"/>
          </a:p>
        </p:txBody>
      </p:sp>
      <p:sp>
        <p:nvSpPr>
          <p:cNvPr id="6" name="Slide Number Placeholder 5"/>
          <p:cNvSpPr>
            <a:spLocks noGrp="1"/>
          </p:cNvSpPr>
          <p:nvPr>
            <p:ph type="sldNum" sz="quarter" idx="12"/>
          </p:nvPr>
        </p:nvSpPr>
        <p:spPr/>
        <p:txBody>
          <a:bodyPr/>
          <a:lstStyle/>
          <a:p>
            <a:fld id="{B016F8AB-BCEA-4347-8BA6-BE776009BC89}" type="slidenum">
              <a:rPr lang="en-US" smtClean="0"/>
              <a:pPr/>
              <a:t>32</a:t>
            </a:fld>
            <a:endParaRPr lang="en-US"/>
          </a:p>
        </p:txBody>
      </p:sp>
    </p:spTree>
    <p:extLst>
      <p:ext uri="{BB962C8B-B14F-4D97-AF65-F5344CB8AC3E}">
        <p14:creationId xmlns:p14="http://schemas.microsoft.com/office/powerpoint/2010/main" val="224937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66019"/>
            <a:ext cx="10311765" cy="1080000"/>
          </a:xfrm>
        </p:spPr>
        <p:txBody>
          <a:bodyPr/>
          <a:lstStyle/>
          <a:p>
            <a:r>
              <a:rPr lang="en-AU" dirty="0" smtClean="0"/>
              <a:t>Adding changes to a Release</a:t>
            </a:r>
            <a:endParaRPr lang="en-US" dirty="0"/>
          </a:p>
        </p:txBody>
      </p:sp>
      <p:sp>
        <p:nvSpPr>
          <p:cNvPr id="3" name="Content Placeholder 2"/>
          <p:cNvSpPr>
            <a:spLocks noGrp="1"/>
          </p:cNvSpPr>
          <p:nvPr>
            <p:ph idx="1"/>
          </p:nvPr>
        </p:nvSpPr>
        <p:spPr>
          <a:xfrm>
            <a:off x="617776" y="718310"/>
            <a:ext cx="10969784" cy="1349780"/>
          </a:xfrm>
        </p:spPr>
        <p:txBody>
          <a:bodyPr/>
          <a:lstStyle/>
          <a:p>
            <a:r>
              <a:rPr lang="en-AU" dirty="0" smtClean="0"/>
              <a:t>Use “Add” button on Included Changes tab of a Release record or</a:t>
            </a:r>
          </a:p>
          <a:p>
            <a:r>
              <a:rPr lang="en-AU" dirty="0" smtClean="0"/>
              <a:t>From within a change, you can specify a release which includes this change in the release.</a:t>
            </a:r>
            <a:endParaRPr lang="en-US" dirty="0"/>
          </a:p>
        </p:txBody>
      </p:sp>
      <p:pic>
        <p:nvPicPr>
          <p:cNvPr id="4" name="Picture 3"/>
          <p:cNvPicPr>
            <a:picLocks noChangeAspect="1"/>
          </p:cNvPicPr>
          <p:nvPr/>
        </p:nvPicPr>
        <p:blipFill>
          <a:blip r:embed="rId3"/>
          <a:stretch>
            <a:fillRect/>
          </a:stretch>
        </p:blipFill>
        <p:spPr>
          <a:xfrm>
            <a:off x="1691592" y="2068089"/>
            <a:ext cx="8064305" cy="4616175"/>
          </a:xfrm>
          <a:prstGeom prst="rect">
            <a:avLst/>
          </a:prstGeom>
        </p:spPr>
      </p:pic>
      <p:sp>
        <p:nvSpPr>
          <p:cNvPr id="6" name="Slide Number Placeholder 5"/>
          <p:cNvSpPr>
            <a:spLocks noGrp="1"/>
          </p:cNvSpPr>
          <p:nvPr>
            <p:ph type="sldNum" sz="quarter" idx="12"/>
          </p:nvPr>
        </p:nvSpPr>
        <p:spPr/>
        <p:txBody>
          <a:bodyPr/>
          <a:lstStyle/>
          <a:p>
            <a:fld id="{B016F8AB-BCEA-4347-8BA6-BE776009BC89}" type="slidenum">
              <a:rPr lang="en-US" smtClean="0"/>
              <a:pPr/>
              <a:t>33</a:t>
            </a:fld>
            <a:endParaRPr lang="en-US"/>
          </a:p>
        </p:txBody>
      </p:sp>
    </p:spTree>
    <p:extLst>
      <p:ext uri="{BB962C8B-B14F-4D97-AF65-F5344CB8AC3E}">
        <p14:creationId xmlns:p14="http://schemas.microsoft.com/office/powerpoint/2010/main" val="28549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Calendar</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34</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3646098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a:t>
            </a:r>
            <a:r>
              <a:rPr lang="en-US" dirty="0" smtClean="0"/>
              <a:t>Calendar Features</a:t>
            </a:r>
            <a:endParaRPr lang="en-US" dirty="0"/>
          </a:p>
        </p:txBody>
      </p:sp>
      <p:sp>
        <p:nvSpPr>
          <p:cNvPr id="4" name="TextBox 3"/>
          <p:cNvSpPr txBox="1"/>
          <p:nvPr/>
        </p:nvSpPr>
        <p:spPr>
          <a:xfrm>
            <a:off x="609441" y="1270532"/>
            <a:ext cx="3364249" cy="4666326"/>
          </a:xfrm>
          <a:prstGeom prst="rect">
            <a:avLst/>
          </a:prstGeom>
          <a:noFill/>
        </p:spPr>
        <p:txBody>
          <a:bodyPr wrap="square" lIns="121904" tIns="60952" rIns="121904" bIns="60952" rtlCol="0">
            <a:spAutoFit/>
          </a:bodyPr>
          <a:lstStyle/>
          <a:p>
            <a:pPr marL="182875" indent="-182875">
              <a:lnSpc>
                <a:spcPct val="90000"/>
              </a:lnSpc>
              <a:spcBef>
                <a:spcPts val="1200"/>
              </a:spcBef>
              <a:spcAft>
                <a:spcPts val="533"/>
              </a:spcAft>
              <a:buSzPct val="100000"/>
              <a:buFont typeface="Arial" panose="020B0604020202020204" pitchFamily="34" charset="0"/>
              <a:buChar char="–"/>
            </a:pPr>
            <a:r>
              <a:rPr lang="en-US" sz="1700" dirty="0"/>
              <a:t>Visualize </a:t>
            </a:r>
            <a:r>
              <a:rPr lang="en-US" sz="1700" dirty="0" smtClean="0"/>
              <a:t>changes </a:t>
            </a:r>
            <a:r>
              <a:rPr lang="en-US" sz="1700" dirty="0"/>
              <a:t>in the </a:t>
            </a:r>
            <a:r>
              <a:rPr lang="en-US" sz="1700" dirty="0" smtClean="0"/>
              <a:t>Forward </a:t>
            </a:r>
            <a:r>
              <a:rPr lang="en-US" sz="1700" dirty="0"/>
              <a:t>Schedule of Changes</a:t>
            </a:r>
          </a:p>
          <a:p>
            <a:pPr marL="182875" indent="-182875">
              <a:lnSpc>
                <a:spcPct val="90000"/>
              </a:lnSpc>
              <a:spcBef>
                <a:spcPts val="1200"/>
              </a:spcBef>
              <a:spcAft>
                <a:spcPts val="533"/>
              </a:spcAft>
              <a:buSzPct val="100000"/>
              <a:buFont typeface="Arial" panose="020B0604020202020204" pitchFamily="34" charset="0"/>
              <a:buChar char="–"/>
            </a:pPr>
            <a:r>
              <a:rPr lang="en-US" sz="1700" dirty="0" smtClean="0"/>
              <a:t>Visualize </a:t>
            </a:r>
            <a:r>
              <a:rPr lang="en-US" sz="1700" dirty="0"/>
              <a:t>scheduled maintenance </a:t>
            </a:r>
            <a:r>
              <a:rPr lang="en-US" sz="1700" dirty="0" smtClean="0"/>
              <a:t>windows and flag </a:t>
            </a:r>
            <a:r>
              <a:rPr lang="en-US" sz="1700" dirty="0"/>
              <a:t>changes that fall outside planned maintenance</a:t>
            </a:r>
          </a:p>
          <a:p>
            <a:pPr marL="182875" indent="-182875">
              <a:lnSpc>
                <a:spcPct val="90000"/>
              </a:lnSpc>
              <a:spcBef>
                <a:spcPts val="1200"/>
              </a:spcBef>
              <a:spcAft>
                <a:spcPts val="533"/>
              </a:spcAft>
              <a:buSzPct val="100000"/>
              <a:buFont typeface="Arial" panose="020B0604020202020204" pitchFamily="34" charset="0"/>
              <a:buChar char="–"/>
            </a:pPr>
            <a:r>
              <a:rPr lang="en-US" sz="1700" dirty="0"/>
              <a:t>Track planned and ongoing change status</a:t>
            </a:r>
          </a:p>
          <a:p>
            <a:pPr marL="182875" indent="-182875">
              <a:lnSpc>
                <a:spcPct val="90000"/>
              </a:lnSpc>
              <a:spcBef>
                <a:spcPts val="1200"/>
              </a:spcBef>
              <a:spcAft>
                <a:spcPts val="533"/>
              </a:spcAft>
              <a:buSzPct val="100000"/>
              <a:buFont typeface="Arial" panose="020B0604020202020204" pitchFamily="34" charset="0"/>
              <a:buChar char="–"/>
            </a:pPr>
            <a:r>
              <a:rPr lang="en-US" sz="1700" dirty="0"/>
              <a:t>Identify collisions with Black Out Periods</a:t>
            </a:r>
          </a:p>
          <a:p>
            <a:pPr marL="182875" lvl="1" indent="-182875">
              <a:lnSpc>
                <a:spcPct val="90000"/>
              </a:lnSpc>
              <a:spcBef>
                <a:spcPts val="1200"/>
              </a:spcBef>
              <a:spcAft>
                <a:spcPts val="533"/>
              </a:spcAft>
              <a:buSzPct val="100000"/>
              <a:buFont typeface="Arial" panose="020B0604020202020204" pitchFamily="34" charset="0"/>
              <a:buChar char="–"/>
            </a:pPr>
            <a:r>
              <a:rPr lang="en-US" sz="1700" dirty="0" smtClean="0"/>
              <a:t>Drag and drop change on the calendar view to reschedule</a:t>
            </a:r>
          </a:p>
          <a:p>
            <a:pPr marL="182875" lvl="1" indent="-182875">
              <a:lnSpc>
                <a:spcPct val="90000"/>
              </a:lnSpc>
              <a:spcBef>
                <a:spcPts val="1200"/>
              </a:spcBef>
              <a:spcAft>
                <a:spcPts val="533"/>
              </a:spcAft>
              <a:buSzPct val="100000"/>
              <a:buFont typeface="Arial" panose="020B0604020202020204" pitchFamily="34" charset="0"/>
              <a:buChar char="–"/>
            </a:pPr>
            <a:r>
              <a:rPr lang="en-US" sz="1700" dirty="0" smtClean="0"/>
              <a:t>Manage </a:t>
            </a:r>
            <a:r>
              <a:rPr lang="en-US" sz="1700" dirty="0"/>
              <a:t>a change schedule directly within a change</a:t>
            </a:r>
          </a:p>
          <a:p>
            <a:pPr marL="380933" indent="-380933" defTabSz="573516">
              <a:spcAft>
                <a:spcPts val="533"/>
              </a:spcAft>
              <a:buSzPct val="100000"/>
              <a:buFont typeface="Arial" panose="020B0604020202020204" pitchFamily="34" charset="0"/>
              <a:buChar char="•"/>
            </a:pPr>
            <a:endParaRPr lang="en-US" sz="2133" dirty="0">
              <a:solidFill>
                <a:srgbClr val="000000"/>
              </a:solidFill>
              <a:latin typeface="HP Simplified" pitchFamily="34" charset="0"/>
              <a:cs typeface="HP Simplified"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37352" y="1270532"/>
            <a:ext cx="7677053" cy="4412363"/>
          </a:xfrm>
          <a:prstGeom prst="rect">
            <a:avLst/>
          </a:prstGeom>
          <a:ln>
            <a:solidFill>
              <a:schemeClr val="tx1"/>
            </a:solidFill>
          </a:ln>
        </p:spPr>
      </p:pic>
      <p:sp>
        <p:nvSpPr>
          <p:cNvPr id="7" name="Slide Number Placeholder 6"/>
          <p:cNvSpPr>
            <a:spLocks noGrp="1"/>
          </p:cNvSpPr>
          <p:nvPr>
            <p:ph type="sldNum" sz="quarter" idx="4"/>
          </p:nvPr>
        </p:nvSpPr>
        <p:spPr/>
        <p:txBody>
          <a:bodyPr/>
          <a:lstStyle/>
          <a:p>
            <a:fld id="{0FB999A9-77CE-4AD1-9911-24A29F08BC34}" type="slidenum">
              <a:rPr lang="en-US" smtClean="0"/>
              <a:pPr/>
              <a:t>35</a:t>
            </a:fld>
            <a:endParaRPr lang="en-US" dirty="0"/>
          </a:p>
        </p:txBody>
      </p:sp>
      <p:sp>
        <p:nvSpPr>
          <p:cNvPr id="8" name="Rectangle 7"/>
          <p:cNvSpPr/>
          <p:nvPr/>
        </p:nvSpPr>
        <p:spPr>
          <a:xfrm>
            <a:off x="4262404" y="1295584"/>
            <a:ext cx="760533" cy="157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57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Change Calendar</a:t>
            </a:r>
            <a:endParaRPr lang="en-US" dirty="0"/>
          </a:p>
        </p:txBody>
      </p:sp>
      <p:pic>
        <p:nvPicPr>
          <p:cNvPr id="5" name="Picture 4"/>
          <p:cNvPicPr>
            <a:picLocks noChangeAspect="1"/>
          </p:cNvPicPr>
          <p:nvPr/>
        </p:nvPicPr>
        <p:blipFill>
          <a:blip r:embed="rId3"/>
          <a:stretch>
            <a:fillRect/>
          </a:stretch>
        </p:blipFill>
        <p:spPr>
          <a:xfrm>
            <a:off x="2953963" y="951269"/>
            <a:ext cx="9060295" cy="5764105"/>
          </a:xfrm>
          <a:prstGeom prst="rect">
            <a:avLst/>
          </a:prstGeom>
        </p:spPr>
      </p:pic>
      <p:sp>
        <p:nvSpPr>
          <p:cNvPr id="7" name="Rectangular Callout 6"/>
          <p:cNvSpPr/>
          <p:nvPr/>
        </p:nvSpPr>
        <p:spPr bwMode="gray">
          <a:xfrm>
            <a:off x="5297735" y="148683"/>
            <a:ext cx="2265087" cy="724012"/>
          </a:xfrm>
          <a:prstGeom prst="wedgeRectCallout">
            <a:avLst>
              <a:gd name="adj1" fmla="val -65878"/>
              <a:gd name="adj2" fmla="val 81631"/>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Filter for changes in calendar</a:t>
            </a:r>
            <a:endParaRPr lang="en-US" sz="1867" dirty="0"/>
          </a:p>
        </p:txBody>
      </p:sp>
      <p:sp>
        <p:nvSpPr>
          <p:cNvPr id="8" name="Rectangular Callout 7"/>
          <p:cNvSpPr/>
          <p:nvPr/>
        </p:nvSpPr>
        <p:spPr bwMode="gray">
          <a:xfrm>
            <a:off x="441961" y="1311077"/>
            <a:ext cx="1934887" cy="681275"/>
          </a:xfrm>
          <a:prstGeom prst="wedgeRectCallout">
            <a:avLst>
              <a:gd name="adj1" fmla="val 83135"/>
              <a:gd name="adj2" fmla="val -7320"/>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How to sort change list</a:t>
            </a:r>
            <a:endParaRPr lang="en-US" sz="1867" dirty="0"/>
          </a:p>
        </p:txBody>
      </p:sp>
      <p:sp>
        <p:nvSpPr>
          <p:cNvPr id="9" name="Rectangular Callout 8"/>
          <p:cNvSpPr/>
          <p:nvPr/>
        </p:nvSpPr>
        <p:spPr bwMode="gray">
          <a:xfrm>
            <a:off x="441959" y="2378474"/>
            <a:ext cx="1934887" cy="536007"/>
          </a:xfrm>
          <a:prstGeom prst="wedgeRectCallout">
            <a:avLst>
              <a:gd name="adj1" fmla="val 87861"/>
              <a:gd name="adj2" fmla="val -22342"/>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Risk indicator</a:t>
            </a:r>
            <a:endParaRPr lang="en-US" sz="1867" dirty="0"/>
          </a:p>
        </p:txBody>
      </p:sp>
      <p:sp>
        <p:nvSpPr>
          <p:cNvPr id="10" name="Rectangular Callout 9"/>
          <p:cNvSpPr/>
          <p:nvPr/>
        </p:nvSpPr>
        <p:spPr bwMode="gray">
          <a:xfrm>
            <a:off x="7698685" y="330516"/>
            <a:ext cx="1934887" cy="542179"/>
          </a:xfrm>
          <a:prstGeom prst="wedgeRectCallout">
            <a:avLst>
              <a:gd name="adj1" fmla="val -23984"/>
              <a:gd name="adj2" fmla="val 144883"/>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Calendar view</a:t>
            </a:r>
            <a:endParaRPr lang="en-US" sz="1867" dirty="0"/>
          </a:p>
        </p:txBody>
      </p:sp>
      <p:sp>
        <p:nvSpPr>
          <p:cNvPr id="11" name="Rectangular Callout 10"/>
          <p:cNvSpPr/>
          <p:nvPr/>
        </p:nvSpPr>
        <p:spPr bwMode="gray">
          <a:xfrm>
            <a:off x="441961" y="5084956"/>
            <a:ext cx="1934887" cy="978485"/>
          </a:xfrm>
          <a:prstGeom prst="wedgeRectCallout">
            <a:avLst>
              <a:gd name="adj1" fmla="val 205220"/>
              <a:gd name="adj2" fmla="val -101101"/>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Outside Maintenance or in Blackout window</a:t>
            </a:r>
            <a:endParaRPr lang="en-US" sz="1867" dirty="0"/>
          </a:p>
        </p:txBody>
      </p:sp>
      <p:sp>
        <p:nvSpPr>
          <p:cNvPr id="12" name="Rectangular Callout 11"/>
          <p:cNvSpPr/>
          <p:nvPr/>
        </p:nvSpPr>
        <p:spPr bwMode="gray">
          <a:xfrm>
            <a:off x="10744201" y="3538653"/>
            <a:ext cx="1407217" cy="508099"/>
          </a:xfrm>
          <a:prstGeom prst="wedgeRectCallout">
            <a:avLst>
              <a:gd name="adj1" fmla="val -47023"/>
              <a:gd name="adj2" fmla="val 205997"/>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Approved</a:t>
            </a:r>
            <a:endParaRPr lang="en-US" sz="2400" dirty="0"/>
          </a:p>
        </p:txBody>
      </p:sp>
      <p:sp>
        <p:nvSpPr>
          <p:cNvPr id="13" name="Rectangular Callout 12"/>
          <p:cNvSpPr/>
          <p:nvPr/>
        </p:nvSpPr>
        <p:spPr bwMode="gray">
          <a:xfrm>
            <a:off x="8591818" y="2810107"/>
            <a:ext cx="1934887" cy="390935"/>
          </a:xfrm>
          <a:prstGeom prst="wedgeRectCallout">
            <a:avLst>
              <a:gd name="adj1" fmla="val -45251"/>
              <a:gd name="adj2" fmla="val 100687"/>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Blackout window</a:t>
            </a:r>
            <a:endParaRPr lang="en-US" sz="1867" dirty="0"/>
          </a:p>
        </p:txBody>
      </p:sp>
      <p:sp>
        <p:nvSpPr>
          <p:cNvPr id="14" name="Rectangular Callout 13"/>
          <p:cNvSpPr/>
          <p:nvPr/>
        </p:nvSpPr>
        <p:spPr bwMode="gray">
          <a:xfrm>
            <a:off x="4885987" y="5456665"/>
            <a:ext cx="1934887" cy="606777"/>
          </a:xfrm>
          <a:prstGeom prst="wedgeRectCallout">
            <a:avLst>
              <a:gd name="adj1" fmla="val 68957"/>
              <a:gd name="adj2" fmla="val 12547"/>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Maintenance window</a:t>
            </a:r>
            <a:endParaRPr lang="en-US" sz="1867" dirty="0"/>
          </a:p>
        </p:txBody>
      </p:sp>
      <p:sp>
        <p:nvSpPr>
          <p:cNvPr id="4" name="Slide Number Placeholder 3"/>
          <p:cNvSpPr>
            <a:spLocks noGrp="1"/>
          </p:cNvSpPr>
          <p:nvPr>
            <p:ph type="sldNum" sz="quarter" idx="4294967295"/>
          </p:nvPr>
        </p:nvSpPr>
        <p:spPr>
          <a:xfrm>
            <a:off x="11049002" y="6430869"/>
            <a:ext cx="533399" cy="232147"/>
          </a:xfrm>
          <a:prstGeom prst="rect">
            <a:avLst/>
          </a:prstGeom>
        </p:spPr>
        <p:txBody>
          <a:bodyPr/>
          <a:lstStyle/>
          <a:p>
            <a:fld id="{B016F8AB-BCEA-4347-8BA6-BE776009BC89}" type="slidenum">
              <a:rPr lang="en-US" smtClean="0"/>
              <a:t>36</a:t>
            </a:fld>
            <a:endParaRPr lang="en-US"/>
          </a:p>
        </p:txBody>
      </p:sp>
    </p:spTree>
    <p:extLst>
      <p:ext uri="{BB962C8B-B14F-4D97-AF65-F5344CB8AC3E}">
        <p14:creationId xmlns:p14="http://schemas.microsoft.com/office/powerpoint/2010/main" val="311087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6786" y="153701"/>
            <a:ext cx="10311765" cy="1080000"/>
          </a:xfrm>
        </p:spPr>
        <p:txBody>
          <a:bodyPr/>
          <a:lstStyle/>
          <a:p>
            <a:r>
              <a:rPr lang="en-AU" dirty="0" smtClean="0"/>
              <a:t>Change Calendar</a:t>
            </a:r>
            <a:endParaRPr lang="en-US" dirty="0"/>
          </a:p>
        </p:txBody>
      </p:sp>
      <p:sp>
        <p:nvSpPr>
          <p:cNvPr id="4" name="Content Placeholder 3"/>
          <p:cNvSpPr>
            <a:spLocks noGrp="1"/>
          </p:cNvSpPr>
          <p:nvPr>
            <p:ph idx="1"/>
          </p:nvPr>
        </p:nvSpPr>
        <p:spPr>
          <a:xfrm>
            <a:off x="609600" y="669846"/>
            <a:ext cx="10969784" cy="834327"/>
          </a:xfrm>
        </p:spPr>
        <p:txBody>
          <a:bodyPr>
            <a:normAutofit fontScale="70000" lnSpcReduction="20000"/>
          </a:bodyPr>
          <a:lstStyle/>
          <a:p>
            <a:r>
              <a:rPr lang="en-AU" dirty="0" smtClean="0"/>
              <a:t>Within a change record’s Schedule tab, you can schedule the change. </a:t>
            </a:r>
          </a:p>
          <a:p>
            <a:r>
              <a:rPr lang="en-AU" dirty="0" smtClean="0"/>
              <a:t>Next available window suggestions are offered.</a:t>
            </a:r>
            <a:endParaRPr lang="en-US" dirty="0" smtClean="0"/>
          </a:p>
          <a:p>
            <a:endParaRPr lang="en-US" dirty="0"/>
          </a:p>
        </p:txBody>
      </p:sp>
      <p:pic>
        <p:nvPicPr>
          <p:cNvPr id="11" name="Picture 10"/>
          <p:cNvPicPr>
            <a:picLocks noChangeAspect="1"/>
          </p:cNvPicPr>
          <p:nvPr/>
        </p:nvPicPr>
        <p:blipFill>
          <a:blip r:embed="rId3"/>
          <a:stretch>
            <a:fillRect/>
          </a:stretch>
        </p:blipFill>
        <p:spPr>
          <a:xfrm>
            <a:off x="318926" y="1371601"/>
            <a:ext cx="7770276" cy="4669393"/>
          </a:xfrm>
          <a:prstGeom prst="rect">
            <a:avLst/>
          </a:prstGeom>
        </p:spPr>
      </p:pic>
      <p:pic>
        <p:nvPicPr>
          <p:cNvPr id="12" name="Picture 11"/>
          <p:cNvPicPr>
            <a:picLocks noChangeAspect="1"/>
          </p:cNvPicPr>
          <p:nvPr/>
        </p:nvPicPr>
        <p:blipFill>
          <a:blip r:embed="rId4"/>
          <a:stretch>
            <a:fillRect/>
          </a:stretch>
        </p:blipFill>
        <p:spPr>
          <a:xfrm>
            <a:off x="7711440" y="1216811"/>
            <a:ext cx="4260555" cy="2181956"/>
          </a:xfrm>
          <a:prstGeom prst="rect">
            <a:avLst/>
          </a:prstGeom>
        </p:spPr>
      </p:pic>
      <p:pic>
        <p:nvPicPr>
          <p:cNvPr id="13" name="Picture 12"/>
          <p:cNvPicPr>
            <a:picLocks noChangeAspect="1"/>
          </p:cNvPicPr>
          <p:nvPr/>
        </p:nvPicPr>
        <p:blipFill>
          <a:blip r:embed="rId5"/>
          <a:stretch>
            <a:fillRect/>
          </a:stretch>
        </p:blipFill>
        <p:spPr>
          <a:xfrm>
            <a:off x="6101435" y="3729952"/>
            <a:ext cx="5870560" cy="3046384"/>
          </a:xfrm>
          <a:prstGeom prst="rect">
            <a:avLst/>
          </a:prstGeom>
        </p:spPr>
      </p:pic>
      <p:cxnSp>
        <p:nvCxnSpPr>
          <p:cNvPr id="14" name="Straight Arrow Connector 13"/>
          <p:cNvCxnSpPr/>
          <p:nvPr/>
        </p:nvCxnSpPr>
        <p:spPr>
          <a:xfrm flipV="1">
            <a:off x="5227320" y="2087880"/>
            <a:ext cx="2697480" cy="1371600"/>
          </a:xfrm>
          <a:prstGeom prst="straightConnector1">
            <a:avLst/>
          </a:prstGeom>
          <a:ln w="31750" cmpd="sng">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7254240" y="2606040"/>
            <a:ext cx="1402080" cy="1944176"/>
          </a:xfrm>
          <a:prstGeom prst="straightConnector1">
            <a:avLst/>
          </a:prstGeom>
          <a:ln w="31750" cmpd="sng">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2"/>
          </p:nvPr>
        </p:nvSpPr>
        <p:spPr/>
        <p:txBody>
          <a:bodyPr/>
          <a:lstStyle/>
          <a:p>
            <a:fld id="{B016F8AB-BCEA-4347-8BA6-BE776009BC89}" type="slidenum">
              <a:rPr lang="en-US" smtClean="0"/>
              <a:pPr/>
              <a:t>37</a:t>
            </a:fld>
            <a:endParaRPr lang="en-US"/>
          </a:p>
        </p:txBody>
      </p:sp>
    </p:spTree>
    <p:extLst>
      <p:ext uri="{BB962C8B-B14F-4D97-AF65-F5344CB8AC3E}">
        <p14:creationId xmlns:p14="http://schemas.microsoft.com/office/powerpoint/2010/main" val="22232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103597"/>
            <a:ext cx="10311765" cy="1080000"/>
          </a:xfrm>
        </p:spPr>
        <p:txBody>
          <a:bodyPr/>
          <a:lstStyle/>
          <a:p>
            <a:r>
              <a:rPr lang="en-AU" dirty="0" smtClean="0"/>
              <a:t>Release Management – Release View in Calendar</a:t>
            </a:r>
            <a:endParaRPr lang="en-US" dirty="0"/>
          </a:p>
        </p:txBody>
      </p:sp>
      <p:sp>
        <p:nvSpPr>
          <p:cNvPr id="3" name="Content Placeholder 2"/>
          <p:cNvSpPr>
            <a:spLocks noGrp="1"/>
          </p:cNvSpPr>
          <p:nvPr>
            <p:ph idx="1"/>
          </p:nvPr>
        </p:nvSpPr>
        <p:spPr>
          <a:xfrm>
            <a:off x="609600" y="690326"/>
            <a:ext cx="10969784" cy="4571999"/>
          </a:xfrm>
        </p:spPr>
        <p:txBody>
          <a:bodyPr/>
          <a:lstStyle/>
          <a:p>
            <a:r>
              <a:rPr lang="en-AU" dirty="0" smtClean="0"/>
              <a:t>Once the release is scheduled, you can view the changes in the Change Calendar in the context of the release in Release View</a:t>
            </a:r>
          </a:p>
          <a:p>
            <a:endParaRPr lang="en-US" dirty="0"/>
          </a:p>
        </p:txBody>
      </p:sp>
      <p:pic>
        <p:nvPicPr>
          <p:cNvPr id="6" name="Picture 5"/>
          <p:cNvPicPr>
            <a:picLocks noChangeAspect="1"/>
          </p:cNvPicPr>
          <p:nvPr/>
        </p:nvPicPr>
        <p:blipFill>
          <a:blip r:embed="rId3"/>
          <a:stretch>
            <a:fillRect/>
          </a:stretch>
        </p:blipFill>
        <p:spPr>
          <a:xfrm>
            <a:off x="4314713" y="1590462"/>
            <a:ext cx="6404185" cy="1604039"/>
          </a:xfrm>
          <a:prstGeom prst="rect">
            <a:avLst/>
          </a:prstGeom>
        </p:spPr>
      </p:pic>
      <p:pic>
        <p:nvPicPr>
          <p:cNvPr id="7" name="Picture 6"/>
          <p:cNvPicPr>
            <a:picLocks noChangeAspect="1"/>
          </p:cNvPicPr>
          <p:nvPr/>
        </p:nvPicPr>
        <p:blipFill>
          <a:blip r:embed="rId4"/>
          <a:stretch>
            <a:fillRect/>
          </a:stretch>
        </p:blipFill>
        <p:spPr>
          <a:xfrm>
            <a:off x="2373376" y="3018692"/>
            <a:ext cx="9468997" cy="3558305"/>
          </a:xfrm>
          <a:prstGeom prst="rect">
            <a:avLst/>
          </a:prstGeom>
        </p:spPr>
      </p:pic>
      <p:sp>
        <p:nvSpPr>
          <p:cNvPr id="8" name="Rectangular Callout 7"/>
          <p:cNvSpPr/>
          <p:nvPr/>
        </p:nvSpPr>
        <p:spPr bwMode="gray">
          <a:xfrm>
            <a:off x="212876" y="4267200"/>
            <a:ext cx="2047048" cy="976800"/>
          </a:xfrm>
          <a:prstGeom prst="wedgeRectCallout">
            <a:avLst>
              <a:gd name="adj1" fmla="val 55048"/>
              <a:gd name="adj2" fmla="val 74392"/>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Shows the includes changes within the release</a:t>
            </a:r>
            <a:endParaRPr lang="en-US" sz="1600" dirty="0"/>
          </a:p>
        </p:txBody>
      </p:sp>
      <p:sp>
        <p:nvSpPr>
          <p:cNvPr id="9" name="Rectangular Callout 8"/>
          <p:cNvSpPr/>
          <p:nvPr/>
        </p:nvSpPr>
        <p:spPr bwMode="gray">
          <a:xfrm>
            <a:off x="6039613" y="5761737"/>
            <a:ext cx="2954383" cy="1028060"/>
          </a:xfrm>
          <a:prstGeom prst="wedgeRectCallout">
            <a:avLst>
              <a:gd name="adj1" fmla="val -76411"/>
              <a:gd name="adj2" fmla="val -23125"/>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You can schedule the changes for the release in the calendar</a:t>
            </a:r>
            <a:endParaRPr lang="en-US" sz="1600" dirty="0"/>
          </a:p>
        </p:txBody>
      </p:sp>
      <p:sp>
        <p:nvSpPr>
          <p:cNvPr id="5" name="Slide Number Placeholder 4"/>
          <p:cNvSpPr>
            <a:spLocks noGrp="1"/>
          </p:cNvSpPr>
          <p:nvPr>
            <p:ph type="sldNum" sz="quarter" idx="12"/>
          </p:nvPr>
        </p:nvSpPr>
        <p:spPr/>
        <p:txBody>
          <a:bodyPr/>
          <a:lstStyle/>
          <a:p>
            <a:fld id="{B016F8AB-BCEA-4347-8BA6-BE776009BC89}" type="slidenum">
              <a:rPr lang="en-US" smtClean="0"/>
              <a:pPr/>
              <a:t>38</a:t>
            </a:fld>
            <a:endParaRPr lang="en-US"/>
          </a:p>
        </p:txBody>
      </p:sp>
    </p:spTree>
    <p:extLst>
      <p:ext uri="{BB962C8B-B14F-4D97-AF65-F5344CB8AC3E}">
        <p14:creationId xmlns:p14="http://schemas.microsoft.com/office/powerpoint/2010/main" val="374838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217175" y="1569874"/>
            <a:ext cx="11835631" cy="5044839"/>
          </a:xfrm>
          <a:prstGeom prst="rect">
            <a:avLst/>
          </a:prstGeom>
        </p:spPr>
      </p:pic>
      <p:sp>
        <p:nvSpPr>
          <p:cNvPr id="2" name="Title 1"/>
          <p:cNvSpPr>
            <a:spLocks noGrp="1"/>
          </p:cNvSpPr>
          <p:nvPr>
            <p:ph type="title"/>
          </p:nvPr>
        </p:nvSpPr>
        <p:spPr/>
        <p:txBody>
          <a:bodyPr/>
          <a:lstStyle/>
          <a:p>
            <a:r>
              <a:rPr lang="en-AU" dirty="0" smtClean="0"/>
              <a:t>Release Management – View in Calendar</a:t>
            </a:r>
            <a:endParaRPr lang="en-US" dirty="0"/>
          </a:p>
        </p:txBody>
      </p:sp>
      <p:sp>
        <p:nvSpPr>
          <p:cNvPr id="8" name="Rectangular Callout 7"/>
          <p:cNvSpPr/>
          <p:nvPr/>
        </p:nvSpPr>
        <p:spPr bwMode="gray">
          <a:xfrm>
            <a:off x="8201997" y="2691162"/>
            <a:ext cx="2624891" cy="800181"/>
          </a:xfrm>
          <a:prstGeom prst="wedgeRectCallout">
            <a:avLst>
              <a:gd name="adj1" fmla="val -8594"/>
              <a:gd name="adj2" fmla="val 94404"/>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Hover over blue line to show planned release time</a:t>
            </a:r>
            <a:endParaRPr lang="en-US" sz="1600" dirty="0"/>
          </a:p>
        </p:txBody>
      </p:sp>
      <p:sp>
        <p:nvSpPr>
          <p:cNvPr id="11" name="Rectangular Callout 10"/>
          <p:cNvSpPr/>
          <p:nvPr/>
        </p:nvSpPr>
        <p:spPr bwMode="gray">
          <a:xfrm>
            <a:off x="2798785" y="1025912"/>
            <a:ext cx="2067108" cy="613893"/>
          </a:xfrm>
          <a:prstGeom prst="wedgeRectCallout">
            <a:avLst>
              <a:gd name="adj1" fmla="val -41309"/>
              <a:gd name="adj2" fmla="val 167766"/>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Release being displayed</a:t>
            </a:r>
            <a:endParaRPr lang="en-US" sz="1600" dirty="0"/>
          </a:p>
        </p:txBody>
      </p:sp>
      <p:sp>
        <p:nvSpPr>
          <p:cNvPr id="12" name="Rectangular Callout 11"/>
          <p:cNvSpPr/>
          <p:nvPr/>
        </p:nvSpPr>
        <p:spPr bwMode="gray">
          <a:xfrm>
            <a:off x="5380394" y="1025912"/>
            <a:ext cx="2067108" cy="613893"/>
          </a:xfrm>
          <a:prstGeom prst="wedgeRectCallout">
            <a:avLst>
              <a:gd name="adj1" fmla="val -31946"/>
              <a:gd name="adj2" fmla="val 108567"/>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Type of release and schedule</a:t>
            </a:r>
            <a:endParaRPr lang="en-US" sz="1600" dirty="0"/>
          </a:p>
        </p:txBody>
      </p:sp>
      <p:sp>
        <p:nvSpPr>
          <p:cNvPr id="13" name="Rectangular Callout 12"/>
          <p:cNvSpPr/>
          <p:nvPr/>
        </p:nvSpPr>
        <p:spPr bwMode="gray">
          <a:xfrm>
            <a:off x="9713352" y="1025913"/>
            <a:ext cx="2227072" cy="600655"/>
          </a:xfrm>
          <a:prstGeom prst="wedgeRectCallout">
            <a:avLst>
              <a:gd name="adj1" fmla="val -1747"/>
              <a:gd name="adj2" fmla="val 126972"/>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Show other releases</a:t>
            </a:r>
            <a:endParaRPr lang="en-US" sz="1600" dirty="0"/>
          </a:p>
        </p:txBody>
      </p:sp>
      <p:sp>
        <p:nvSpPr>
          <p:cNvPr id="15" name="Rectangular Callout 14"/>
          <p:cNvSpPr/>
          <p:nvPr/>
        </p:nvSpPr>
        <p:spPr bwMode="gray">
          <a:xfrm>
            <a:off x="4170205" y="6009370"/>
            <a:ext cx="3277296" cy="605343"/>
          </a:xfrm>
          <a:prstGeom prst="wedgeRectCallout">
            <a:avLst>
              <a:gd name="adj1" fmla="val -30697"/>
              <a:gd name="adj2" fmla="val -125658"/>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Change scheduled outside maintenance window</a:t>
            </a:r>
            <a:endParaRPr lang="en-US" sz="1600" dirty="0"/>
          </a:p>
        </p:txBody>
      </p:sp>
      <p:sp>
        <p:nvSpPr>
          <p:cNvPr id="4" name="Slide Number Placeholder 3"/>
          <p:cNvSpPr>
            <a:spLocks noGrp="1"/>
          </p:cNvSpPr>
          <p:nvPr>
            <p:ph type="sldNum" sz="quarter" idx="4294967295"/>
          </p:nvPr>
        </p:nvSpPr>
        <p:spPr>
          <a:xfrm>
            <a:off x="11049002" y="6430869"/>
            <a:ext cx="533399" cy="232147"/>
          </a:xfrm>
          <a:prstGeom prst="rect">
            <a:avLst/>
          </a:prstGeom>
        </p:spPr>
        <p:txBody>
          <a:bodyPr/>
          <a:lstStyle/>
          <a:p>
            <a:fld id="{B016F8AB-BCEA-4347-8BA6-BE776009BC89}" type="slidenum">
              <a:rPr lang="en-US" smtClean="0"/>
              <a:t>39</a:t>
            </a:fld>
            <a:endParaRPr lang="en-US"/>
          </a:p>
        </p:txBody>
      </p:sp>
      <p:sp>
        <p:nvSpPr>
          <p:cNvPr id="3" name="Rectangle 2"/>
          <p:cNvSpPr/>
          <p:nvPr/>
        </p:nvSpPr>
        <p:spPr>
          <a:xfrm>
            <a:off x="236029" y="1588728"/>
            <a:ext cx="1413662" cy="306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327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19334" y="334693"/>
            <a:ext cx="10311765" cy="1080000"/>
          </a:xfrm>
        </p:spPr>
        <p:txBody>
          <a:bodyPr/>
          <a:lstStyle/>
          <a:p>
            <a:r>
              <a:rPr lang="en-US" dirty="0" smtClean="0"/>
              <a:t>Change Management Overview</a:t>
            </a:r>
            <a:endParaRPr lang="en-US" dirty="0"/>
          </a:p>
        </p:txBody>
      </p:sp>
      <p:sp>
        <p:nvSpPr>
          <p:cNvPr id="13" name="Content Placeholder 7"/>
          <p:cNvSpPr>
            <a:spLocks noGrp="1"/>
          </p:cNvSpPr>
          <p:nvPr>
            <p:ph sz="quarter" idx="4294967295"/>
          </p:nvPr>
        </p:nvSpPr>
        <p:spPr>
          <a:xfrm>
            <a:off x="609442" y="1354668"/>
            <a:ext cx="4953159" cy="4862513"/>
          </a:xfrm>
        </p:spPr>
        <p:txBody>
          <a:bodyPr>
            <a:normAutofit/>
          </a:bodyPr>
          <a:lstStyle/>
          <a:p>
            <a:r>
              <a:rPr lang="en-US" sz="2133" dirty="0"/>
              <a:t>Governance - ITIL Aligned Workflows</a:t>
            </a:r>
          </a:p>
          <a:p>
            <a:pPr marL="468619" lvl="3" indent="-285744"/>
            <a:r>
              <a:rPr lang="en-US" sz="1400" dirty="0"/>
              <a:t>Normal, Standard, and Emergency process flows</a:t>
            </a:r>
          </a:p>
          <a:p>
            <a:pPr marL="468619" lvl="3" indent="-285744"/>
            <a:r>
              <a:rPr lang="en-US" sz="1400" dirty="0"/>
              <a:t>Approval plan(s) for each process flow</a:t>
            </a:r>
          </a:p>
          <a:p>
            <a:r>
              <a:rPr lang="en-US" sz="2133" dirty="0"/>
              <a:t>Promotes reuse and consistency</a:t>
            </a:r>
          </a:p>
          <a:p>
            <a:pPr marL="468619" lvl="3" indent="-285744">
              <a:lnSpc>
                <a:spcPct val="100000"/>
              </a:lnSpc>
            </a:pPr>
            <a:r>
              <a:rPr lang="en-US" sz="1400" dirty="0"/>
              <a:t>Change Model provides default task plans, default values, and user options</a:t>
            </a:r>
          </a:p>
          <a:p>
            <a:pPr marL="468619" lvl="3" indent="-285744">
              <a:lnSpc>
                <a:spcPct val="100000"/>
              </a:lnSpc>
            </a:pPr>
            <a:r>
              <a:rPr lang="en-US" sz="1400" dirty="0" smtClean="0"/>
              <a:t>View </a:t>
            </a:r>
            <a:r>
              <a:rPr lang="en-US" sz="1400" dirty="0"/>
              <a:t>and Edit the Task Plan on each RFC</a:t>
            </a:r>
          </a:p>
          <a:p>
            <a:r>
              <a:rPr lang="en-US" sz="2133" dirty="0"/>
              <a:t>Collaboration</a:t>
            </a:r>
          </a:p>
          <a:p>
            <a:pPr marL="468619" lvl="3" indent="-285744">
              <a:lnSpc>
                <a:spcPct val="100000"/>
              </a:lnSpc>
            </a:pPr>
            <a:r>
              <a:rPr lang="en-US" sz="1400" dirty="0" smtClean="0"/>
              <a:t>Record </a:t>
            </a:r>
            <a:r>
              <a:rPr lang="en-US" sz="1400" dirty="0"/>
              <a:t>conversations </a:t>
            </a:r>
            <a:r>
              <a:rPr lang="en-US" sz="1400" dirty="0" smtClean="0"/>
              <a:t>on a Change</a:t>
            </a:r>
            <a:endParaRPr lang="en-US" sz="1400" dirty="0"/>
          </a:p>
          <a:p>
            <a:pPr>
              <a:lnSpc>
                <a:spcPct val="110000"/>
              </a:lnSpc>
            </a:pPr>
            <a:r>
              <a:rPr lang="en-US" sz="2133" dirty="0" smtClean="0"/>
              <a:t>Fast </a:t>
            </a:r>
            <a:r>
              <a:rPr lang="en-US" sz="2133" dirty="0"/>
              <a:t>CI Detection</a:t>
            </a:r>
          </a:p>
          <a:p>
            <a:pPr marL="468619" lvl="3" indent="-285744">
              <a:lnSpc>
                <a:spcPct val="100000"/>
              </a:lnSpc>
            </a:pPr>
            <a:r>
              <a:rPr lang="en-US" sz="1400" dirty="0"/>
              <a:t>Quickly associate CIs with a change by </a:t>
            </a:r>
            <a:r>
              <a:rPr lang="en-US" sz="1400" dirty="0" smtClean="0"/>
              <a:t>typing or pasting </a:t>
            </a:r>
            <a:r>
              <a:rPr lang="en-US" sz="1400" dirty="0"/>
              <a:t>CI </a:t>
            </a:r>
            <a:r>
              <a:rPr lang="en-US" sz="1400" dirty="0" smtClean="0"/>
              <a:t>names </a:t>
            </a:r>
            <a:r>
              <a:rPr lang="en-US" sz="1400" dirty="0"/>
              <a:t>into the change description</a:t>
            </a:r>
          </a:p>
          <a:p>
            <a:pPr marL="0" lvl="2" indent="0">
              <a:buNone/>
            </a:pPr>
            <a:endParaRPr lang="en-US" dirty="0"/>
          </a:p>
          <a:p>
            <a:pPr lvl="1"/>
            <a:endParaRPr lang="en-US" b="1" dirty="0">
              <a:solidFill>
                <a:schemeClr val="accent1"/>
              </a:solidFill>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7831" y="4384981"/>
            <a:ext cx="4769853" cy="2320620"/>
          </a:xfrm>
          <a:prstGeom prst="rect">
            <a:avLst/>
          </a:prstGeom>
          <a:noFill/>
          <a:ln w="3175">
            <a:solidFill>
              <a:schemeClr val="tx1"/>
            </a:solidFill>
          </a:ln>
        </p:spPr>
      </p:pic>
      <p:pic>
        <p:nvPicPr>
          <p:cNvPr id="7" name="Picture 1" descr="image00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5779464" y="963407"/>
            <a:ext cx="4969565" cy="3564835"/>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4" name="Slide Number Placeholder 3"/>
          <p:cNvSpPr>
            <a:spLocks noGrp="1"/>
          </p:cNvSpPr>
          <p:nvPr>
            <p:ph type="sldNum" sz="quarter" idx="4294967295"/>
          </p:nvPr>
        </p:nvSpPr>
        <p:spPr>
          <a:xfrm>
            <a:off x="11049002" y="6430869"/>
            <a:ext cx="533399" cy="232147"/>
          </a:xfrm>
          <a:prstGeom prst="rect">
            <a:avLst/>
          </a:prstGeom>
        </p:spPr>
        <p:txBody>
          <a:bodyPr/>
          <a:lstStyle/>
          <a:p>
            <a:fld id="{B016F8AB-BCEA-4347-8BA6-BE776009BC89}" type="slidenum">
              <a:rPr lang="en-US" smtClean="0"/>
              <a:t>4</a:t>
            </a:fld>
            <a:endParaRPr lang="en-US"/>
          </a:p>
        </p:txBody>
      </p:sp>
    </p:spTree>
    <p:extLst>
      <p:ext uri="{BB962C8B-B14F-4D97-AF65-F5344CB8AC3E}">
        <p14:creationId xmlns:p14="http://schemas.microsoft.com/office/powerpoint/2010/main" val="144744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Time Period Management</a:t>
            </a:r>
          </a:p>
        </p:txBody>
      </p:sp>
      <p:sp>
        <p:nvSpPr>
          <p:cNvPr id="2" name="Subtitle 1"/>
          <p:cNvSpPr>
            <a:spLocks noGrp="1"/>
          </p:cNvSpPr>
          <p:nvPr>
            <p:ph type="body" sz="quarter" idx="13"/>
          </p:nvPr>
        </p:nvSpPr>
        <p:spPr/>
        <p:txBody>
          <a:bodyPr/>
          <a:lstStyle/>
          <a:p>
            <a:r>
              <a:rPr lang="en-US" dirty="0" smtClean="0"/>
              <a:t>Change Management</a:t>
            </a:r>
            <a:endParaRPr lang="en-US" dirty="0"/>
          </a:p>
        </p:txBody>
      </p:sp>
      <p:sp>
        <p:nvSpPr>
          <p:cNvPr id="4" name="Content Placeholder 3"/>
          <p:cNvSpPr>
            <a:spLocks noGrp="1"/>
          </p:cNvSpPr>
          <p:nvPr>
            <p:ph idx="1"/>
          </p:nvPr>
        </p:nvSpPr>
        <p:spPr/>
        <p:txBody>
          <a:bodyPr/>
          <a:lstStyle/>
          <a:p>
            <a:r>
              <a:rPr lang="en-US" dirty="0"/>
              <a:t>Event Types</a:t>
            </a:r>
          </a:p>
          <a:p>
            <a:pPr lvl="1"/>
            <a:r>
              <a:rPr lang="en-US" dirty="0"/>
              <a:t>Maintenance</a:t>
            </a:r>
          </a:p>
          <a:p>
            <a:pPr lvl="1"/>
            <a:r>
              <a:rPr lang="en-US" dirty="0"/>
              <a:t>Blackout</a:t>
            </a:r>
          </a:p>
          <a:p>
            <a:pPr lvl="1"/>
            <a:r>
              <a:rPr lang="en-US" dirty="0" smtClean="0"/>
              <a:t>Holiday</a:t>
            </a:r>
          </a:p>
          <a:p>
            <a:pPr lvl="1"/>
            <a:r>
              <a:rPr lang="en-US" dirty="0" smtClean="0"/>
              <a:t>Event</a:t>
            </a:r>
            <a:endParaRPr lang="en-US" dirty="0"/>
          </a:p>
          <a:p>
            <a:endParaRPr lang="en-US" dirty="0"/>
          </a:p>
        </p:txBody>
      </p:sp>
      <p:pic>
        <p:nvPicPr>
          <p:cNvPr id="6" name="Picture 5"/>
          <p:cNvPicPr>
            <a:picLocks noChangeAspect="1"/>
          </p:cNvPicPr>
          <p:nvPr/>
        </p:nvPicPr>
        <p:blipFill>
          <a:blip r:embed="rId3"/>
          <a:stretch>
            <a:fillRect/>
          </a:stretch>
        </p:blipFill>
        <p:spPr>
          <a:xfrm>
            <a:off x="3324402" y="1312976"/>
            <a:ext cx="2704761" cy="2907936"/>
          </a:xfrm>
          <a:prstGeom prst="rect">
            <a:avLst/>
          </a:prstGeom>
        </p:spPr>
      </p:pic>
      <p:pic>
        <p:nvPicPr>
          <p:cNvPr id="7" name="Picture 6"/>
          <p:cNvPicPr>
            <a:picLocks noChangeAspect="1"/>
          </p:cNvPicPr>
          <p:nvPr/>
        </p:nvPicPr>
        <p:blipFill>
          <a:blip r:embed="rId4"/>
          <a:stretch>
            <a:fillRect/>
          </a:stretch>
        </p:blipFill>
        <p:spPr>
          <a:xfrm>
            <a:off x="6751319" y="887936"/>
            <a:ext cx="3791932" cy="5457449"/>
          </a:xfrm>
          <a:prstGeom prst="rect">
            <a:avLst/>
          </a:prstGeom>
        </p:spPr>
      </p:pic>
      <p:sp>
        <p:nvSpPr>
          <p:cNvPr id="8" name="Rectangular Callout 7"/>
          <p:cNvSpPr/>
          <p:nvPr/>
        </p:nvSpPr>
        <p:spPr bwMode="gray">
          <a:xfrm>
            <a:off x="3651721" y="5531005"/>
            <a:ext cx="2377440" cy="586817"/>
          </a:xfrm>
          <a:prstGeom prst="wedgeRectCallout">
            <a:avLst>
              <a:gd name="adj1" fmla="val 86218"/>
              <a:gd name="adj2" fmla="val 58152"/>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Time Periods</a:t>
            </a:r>
            <a:endParaRPr lang="en-US" sz="1600" dirty="0"/>
          </a:p>
        </p:txBody>
      </p:sp>
      <p:sp>
        <p:nvSpPr>
          <p:cNvPr id="9" name="Slide Number Placeholder 8"/>
          <p:cNvSpPr>
            <a:spLocks noGrp="1"/>
          </p:cNvSpPr>
          <p:nvPr>
            <p:ph type="sldNum" sz="quarter" idx="12"/>
          </p:nvPr>
        </p:nvSpPr>
        <p:spPr/>
        <p:txBody>
          <a:bodyPr/>
          <a:lstStyle/>
          <a:p>
            <a:fld id="{B016F8AB-BCEA-4347-8BA6-BE776009BC89}" type="slidenum">
              <a:rPr lang="en-US" smtClean="0"/>
              <a:t>40</a:t>
            </a:fld>
            <a:endParaRPr lang="en-US"/>
          </a:p>
        </p:txBody>
      </p:sp>
    </p:spTree>
    <p:extLst>
      <p:ext uri="{BB962C8B-B14F-4D97-AF65-F5344CB8AC3E}">
        <p14:creationId xmlns:p14="http://schemas.microsoft.com/office/powerpoint/2010/main" val="317112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Approvals</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41</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42055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09441" y="1344129"/>
            <a:ext cx="10823872" cy="4293024"/>
          </a:xfrm>
        </p:spPr>
        <p:txBody>
          <a:bodyPr/>
          <a:lstStyle/>
          <a:p>
            <a:r>
              <a:rPr lang="en-AU" sz="2133" dirty="0"/>
              <a:t>Approvals are set at the Record level for Changes and </a:t>
            </a:r>
            <a:r>
              <a:rPr lang="en-AU" sz="2133" dirty="0" smtClean="0"/>
              <a:t>Releases</a:t>
            </a:r>
          </a:p>
          <a:p>
            <a:r>
              <a:rPr lang="en-AU" sz="2133" dirty="0" smtClean="0"/>
              <a:t>Conditions can be used to build complex approval plans</a:t>
            </a:r>
          </a:p>
          <a:p>
            <a:r>
              <a:rPr lang="en-AU" sz="2133" dirty="0" smtClean="0"/>
              <a:t>Strong identity validation (2 factor authentication) is supported</a:t>
            </a:r>
            <a:endParaRPr lang="en-AU" sz="2133" dirty="0"/>
          </a:p>
          <a:p>
            <a:r>
              <a:rPr lang="en-US" sz="2133" dirty="0"/>
              <a:t>Approvals applied </a:t>
            </a:r>
            <a:r>
              <a:rPr lang="en-US" sz="2133" dirty="0" smtClean="0"/>
              <a:t>to these phases:</a:t>
            </a:r>
            <a:endParaRPr lang="en-US" sz="2133" dirty="0"/>
          </a:p>
          <a:p>
            <a:pPr lvl="1"/>
            <a:r>
              <a:rPr lang="en-US" sz="2133" dirty="0"/>
              <a:t>Normal Changes</a:t>
            </a:r>
          </a:p>
          <a:p>
            <a:pPr lvl="2"/>
            <a:r>
              <a:rPr lang="en-US" sz="1933" dirty="0"/>
              <a:t>Approve Plan</a:t>
            </a:r>
          </a:p>
          <a:p>
            <a:pPr lvl="2"/>
            <a:r>
              <a:rPr lang="en-US" sz="1933" dirty="0"/>
              <a:t>Approve Deployment</a:t>
            </a:r>
          </a:p>
          <a:p>
            <a:pPr lvl="1"/>
            <a:r>
              <a:rPr lang="en-US" sz="2133" dirty="0"/>
              <a:t>Emergency Changes</a:t>
            </a:r>
          </a:p>
          <a:p>
            <a:pPr lvl="2"/>
            <a:r>
              <a:rPr lang="en-US" sz="1933" dirty="0"/>
              <a:t>ECAB Approval</a:t>
            </a:r>
          </a:p>
          <a:p>
            <a:pPr lvl="1"/>
            <a:r>
              <a:rPr lang="fr-FR" sz="2133" dirty="0"/>
              <a:t>Releases </a:t>
            </a:r>
          </a:p>
          <a:p>
            <a:pPr lvl="2"/>
            <a:r>
              <a:rPr lang="en-US" sz="1933" dirty="0"/>
              <a:t> Approve Deployment</a:t>
            </a:r>
          </a:p>
          <a:p>
            <a:pPr lvl="2"/>
            <a:endParaRPr lang="en-US" sz="1600" dirty="0"/>
          </a:p>
        </p:txBody>
      </p:sp>
      <p:sp>
        <p:nvSpPr>
          <p:cNvPr id="10" name="Title 2"/>
          <p:cNvSpPr txBox="1">
            <a:spLocks/>
          </p:cNvSpPr>
          <p:nvPr/>
        </p:nvSpPr>
        <p:spPr bwMode="black">
          <a:xfrm>
            <a:off x="609442" y="521208"/>
            <a:ext cx="10969943" cy="411480"/>
          </a:xfrm>
          <a:prstGeom prst="rect">
            <a:avLst/>
          </a:prstGeom>
        </p:spPr>
        <p:txBody>
          <a:bodyPr vert="horz" wrap="square" lIns="0" tIns="0" rIns="0" bIns="0" rtlCol="0" anchor="t" anchorCtr="0">
            <a:noAutofit/>
          </a:bodyPr>
          <a:lstStyle>
            <a:lvl1pPr algn="l" defTabSz="685800" rtl="0" eaLnBrk="1" latinLnBrk="0" hangingPunct="1">
              <a:lnSpc>
                <a:spcPct val="90000"/>
              </a:lnSpc>
              <a:spcBef>
                <a:spcPct val="0"/>
              </a:spcBef>
              <a:buNone/>
              <a:defRPr sz="2100" b="1" i="0" kern="1200">
                <a:solidFill>
                  <a:srgbClr val="000000"/>
                </a:solidFill>
                <a:latin typeface="+mj-lt"/>
                <a:ea typeface="+mj-ea"/>
                <a:cs typeface="HP Simplified" pitchFamily="34" charset="0"/>
              </a:defRPr>
            </a:lvl1pPr>
          </a:lstStyle>
          <a:p>
            <a:r>
              <a:rPr lang="en-US" sz="2800" dirty="0"/>
              <a:t>Task Plan and </a:t>
            </a:r>
            <a:r>
              <a:rPr lang="en-US" sz="2800" dirty="0" smtClean="0"/>
              <a:t>Approvals for Change and Release - Recap</a:t>
            </a:r>
            <a:endParaRPr lang="en-US" sz="2800" dirty="0"/>
          </a:p>
        </p:txBody>
      </p:sp>
    </p:spTree>
    <p:extLst>
      <p:ext uri="{BB962C8B-B14F-4D97-AF65-F5344CB8AC3E}">
        <p14:creationId xmlns:p14="http://schemas.microsoft.com/office/powerpoint/2010/main" val="29518711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7300258" y="2071564"/>
            <a:ext cx="4542248" cy="3719636"/>
          </a:xfrm>
          <a:prstGeom prst="rect">
            <a:avLst/>
          </a:prstGeom>
        </p:spPr>
      </p:pic>
      <p:sp>
        <p:nvSpPr>
          <p:cNvPr id="2" name="Title 1"/>
          <p:cNvSpPr>
            <a:spLocks noGrp="1"/>
          </p:cNvSpPr>
          <p:nvPr>
            <p:ph type="title"/>
          </p:nvPr>
        </p:nvSpPr>
        <p:spPr>
          <a:xfrm>
            <a:off x="938609" y="278961"/>
            <a:ext cx="10311765" cy="1080000"/>
          </a:xfrm>
        </p:spPr>
        <p:txBody>
          <a:bodyPr/>
          <a:lstStyle/>
          <a:p>
            <a:r>
              <a:rPr lang="en-US" dirty="0" smtClean="0"/>
              <a:t>Security Codes for Strong identity verification</a:t>
            </a:r>
            <a:endParaRPr lang="en-US" dirty="0"/>
          </a:p>
        </p:txBody>
      </p:sp>
      <p:sp>
        <p:nvSpPr>
          <p:cNvPr id="3" name="Content Placeholder 2"/>
          <p:cNvSpPr>
            <a:spLocks noGrp="1"/>
          </p:cNvSpPr>
          <p:nvPr>
            <p:ph idx="1"/>
          </p:nvPr>
        </p:nvSpPr>
        <p:spPr>
          <a:xfrm>
            <a:off x="609600" y="1039660"/>
            <a:ext cx="10969784" cy="5273458"/>
          </a:xfrm>
        </p:spPr>
        <p:txBody>
          <a:bodyPr>
            <a:normAutofit fontScale="47500" lnSpcReduction="20000"/>
          </a:bodyPr>
          <a:lstStyle/>
          <a:p>
            <a:r>
              <a:rPr lang="en-US" dirty="0" smtClean="0"/>
              <a:t>Passcode </a:t>
            </a:r>
          </a:p>
          <a:p>
            <a:pPr lvl="1"/>
            <a:r>
              <a:rPr lang="en-US" dirty="0" smtClean="0"/>
              <a:t>Used for encrypted fields and strong identity verification</a:t>
            </a:r>
          </a:p>
          <a:p>
            <a:pPr lvl="1"/>
            <a:r>
              <a:rPr lang="en-US" dirty="0" smtClean="0"/>
              <a:t>generated by the user</a:t>
            </a:r>
          </a:p>
          <a:p>
            <a:pPr lvl="1"/>
            <a:r>
              <a:rPr lang="en-US" dirty="0"/>
              <a:t>10 to 20 characters long containing at least one upper case character, at least one lower case character, and at least one number. </a:t>
            </a:r>
            <a:endParaRPr lang="en-US" dirty="0" smtClean="0"/>
          </a:p>
          <a:p>
            <a:pPr lvl="1"/>
            <a:r>
              <a:rPr lang="en-US" dirty="0" smtClean="0"/>
              <a:t>Profile &amp; Preferences &gt; Security Settings</a:t>
            </a:r>
          </a:p>
          <a:p>
            <a:endParaRPr lang="en-US" dirty="0"/>
          </a:p>
          <a:p>
            <a:r>
              <a:rPr lang="en-US" dirty="0" smtClean="0"/>
              <a:t>Passcode Verification Code </a:t>
            </a:r>
          </a:p>
          <a:p>
            <a:pPr lvl="1"/>
            <a:r>
              <a:rPr lang="en-US" dirty="0"/>
              <a:t>Used once to verify user </a:t>
            </a:r>
            <a:r>
              <a:rPr lang="en-US" dirty="0" smtClean="0"/>
              <a:t>after </a:t>
            </a:r>
            <a:r>
              <a:rPr lang="en-US" dirty="0"/>
              <a:t>they create a </a:t>
            </a:r>
            <a:r>
              <a:rPr lang="en-US" dirty="0" smtClean="0"/>
              <a:t>passcode (and then must request a verification code)</a:t>
            </a:r>
            <a:endParaRPr lang="en-US" dirty="0"/>
          </a:p>
          <a:p>
            <a:pPr lvl="1"/>
            <a:r>
              <a:rPr lang="en-US" dirty="0" smtClean="0"/>
              <a:t>generated by manager of user, or tenant admin, or role with permission to “Manage passcode verifications”</a:t>
            </a:r>
          </a:p>
          <a:p>
            <a:pPr lvl="1"/>
            <a:r>
              <a:rPr lang="en-US" dirty="0" smtClean="0"/>
              <a:t>Profile &amp; Preferences &gt; Manage passcode verifications</a:t>
            </a:r>
          </a:p>
          <a:p>
            <a:endParaRPr lang="en-US" dirty="0"/>
          </a:p>
          <a:p>
            <a:r>
              <a:rPr lang="en-US" dirty="0" smtClean="0"/>
              <a:t>Authorization Code</a:t>
            </a:r>
          </a:p>
          <a:p>
            <a:pPr lvl="1"/>
            <a:r>
              <a:rPr lang="en-US" dirty="0"/>
              <a:t>Used for Strong Identity validation (two factor verification)</a:t>
            </a:r>
          </a:p>
          <a:p>
            <a:pPr lvl="1"/>
            <a:r>
              <a:rPr lang="en-US" dirty="0" smtClean="0"/>
              <a:t>Generated by the system and emailed to the user at validation or approval time</a:t>
            </a:r>
          </a:p>
          <a:p>
            <a:endParaRPr lang="en-US" dirty="0"/>
          </a:p>
          <a:p>
            <a:r>
              <a:rPr lang="en-US" dirty="0" smtClean="0"/>
              <a:t>Encryption Domain Verification code (not related to Strong Identity Validation)</a:t>
            </a:r>
          </a:p>
          <a:p>
            <a:pPr lvl="1"/>
            <a:r>
              <a:rPr lang="en-US" dirty="0" smtClean="0"/>
              <a:t>Used for encrypted field</a:t>
            </a:r>
          </a:p>
          <a:p>
            <a:pPr lvl="1"/>
            <a:r>
              <a:rPr lang="en-US" dirty="0" smtClean="0"/>
              <a:t>Generated by user with role having Encryption </a:t>
            </a:r>
            <a:r>
              <a:rPr lang="en-US" dirty="0"/>
              <a:t>domain administrator </a:t>
            </a:r>
            <a:r>
              <a:rPr lang="en-US" dirty="0" smtClean="0"/>
              <a:t>permission</a:t>
            </a:r>
          </a:p>
          <a:p>
            <a:pPr lvl="1"/>
            <a:r>
              <a:rPr lang="en-US" dirty="0" smtClean="0"/>
              <a:t>Admin &gt; People &gt; Encryption Domains</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solidFill>
                  <a:srgbClr val="617D78"/>
                </a:solidFill>
              </a:rPr>
              <a:pPr/>
              <a:t>43</a:t>
            </a:fld>
            <a:endParaRPr lang="en-US">
              <a:solidFill>
                <a:srgbClr val="617D78"/>
              </a:solidFill>
            </a:endParaRPr>
          </a:p>
        </p:txBody>
      </p:sp>
    </p:spTree>
    <p:extLst>
      <p:ext uri="{BB962C8B-B14F-4D97-AF65-F5344CB8AC3E}">
        <p14:creationId xmlns:p14="http://schemas.microsoft.com/office/powerpoint/2010/main" val="236373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339" y="280713"/>
            <a:ext cx="10969943" cy="852364"/>
          </a:xfrm>
        </p:spPr>
        <p:txBody>
          <a:bodyPr/>
          <a:lstStyle/>
          <a:p>
            <a:r>
              <a:rPr lang="en-US" dirty="0" smtClean="0"/>
              <a:t>Generating Passcode verification codes</a:t>
            </a:r>
            <a:endParaRPr lang="en-US" dirty="0"/>
          </a:p>
        </p:txBody>
      </p:sp>
      <p:sp>
        <p:nvSpPr>
          <p:cNvPr id="3" name="Content Placeholder 2"/>
          <p:cNvSpPr>
            <a:spLocks noGrp="1"/>
          </p:cNvSpPr>
          <p:nvPr>
            <p:ph sz="half" idx="1"/>
          </p:nvPr>
        </p:nvSpPr>
        <p:spPr>
          <a:xfrm>
            <a:off x="609441" y="1524000"/>
            <a:ext cx="3276759" cy="4572000"/>
          </a:xfrm>
        </p:spPr>
        <p:txBody>
          <a:bodyPr/>
          <a:lstStyle/>
          <a:p>
            <a:pPr marL="0" indent="0">
              <a:buNone/>
            </a:pPr>
            <a:r>
              <a:rPr lang="en-US" dirty="0"/>
              <a:t>To assign verification codes </a:t>
            </a:r>
            <a:r>
              <a:rPr lang="en-US" dirty="0" smtClean="0"/>
              <a:t>for users</a:t>
            </a:r>
            <a:r>
              <a:rPr lang="en-US" dirty="0"/>
              <a:t>, you must </a:t>
            </a:r>
            <a:r>
              <a:rPr lang="en-US" dirty="0" smtClean="0"/>
              <a:t>have </a:t>
            </a:r>
            <a:r>
              <a:rPr lang="en-US" dirty="0"/>
              <a:t>one of the following permissions:</a:t>
            </a:r>
          </a:p>
          <a:p>
            <a:pPr lvl="1"/>
            <a:r>
              <a:rPr lang="en-US" dirty="0"/>
              <a:t>the Tenant Admin role</a:t>
            </a:r>
          </a:p>
          <a:p>
            <a:pPr lvl="1"/>
            <a:r>
              <a:rPr lang="en-US" dirty="0"/>
              <a:t>the permission to generate verification codes in the System use definitions section of the User page</a:t>
            </a:r>
          </a:p>
          <a:p>
            <a:endParaRPr lang="en-US" dirty="0" smtClean="0"/>
          </a:p>
          <a:p>
            <a:r>
              <a:rPr lang="en-US" dirty="0" smtClean="0"/>
              <a:t>A manager can generate verification codes for their employees only</a:t>
            </a:r>
          </a:p>
          <a:p>
            <a:endParaRPr lang="en-US" dirty="0" smtClean="0"/>
          </a:p>
          <a:p>
            <a:pPr marL="0" indent="0">
              <a:buNone/>
            </a:pPr>
            <a:r>
              <a:rPr lang="en-US" dirty="0" smtClean="0"/>
              <a:t>In either </a:t>
            </a:r>
            <a:r>
              <a:rPr lang="en-US" dirty="0"/>
              <a:t>case, your passcode must be verified</a:t>
            </a:r>
          </a:p>
          <a:p>
            <a:endParaRPr lang="en-US" dirty="0"/>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fld id="{B016F8AB-BCEA-4347-8BA6-BE776009BC89}" type="slidenum">
              <a:rPr lang="en-US" smtClean="0">
                <a:solidFill>
                  <a:srgbClr val="617D78"/>
                </a:solidFill>
              </a:rPr>
              <a:pPr/>
              <a:t>44</a:t>
            </a:fld>
            <a:endParaRPr lang="en-US">
              <a:solidFill>
                <a:srgbClr val="617D78"/>
              </a:solidFill>
            </a:endParaRPr>
          </a:p>
        </p:txBody>
      </p:sp>
      <p:pic>
        <p:nvPicPr>
          <p:cNvPr id="6" name="Picture 5"/>
          <p:cNvPicPr>
            <a:picLocks noChangeAspect="1"/>
          </p:cNvPicPr>
          <p:nvPr/>
        </p:nvPicPr>
        <p:blipFill>
          <a:blip r:embed="rId2"/>
          <a:stretch>
            <a:fillRect/>
          </a:stretch>
        </p:blipFill>
        <p:spPr>
          <a:xfrm>
            <a:off x="4114800" y="992748"/>
            <a:ext cx="5253672" cy="2479374"/>
          </a:xfrm>
          <a:prstGeom prst="rect">
            <a:avLst/>
          </a:prstGeom>
        </p:spPr>
      </p:pic>
      <p:pic>
        <p:nvPicPr>
          <p:cNvPr id="7" name="Picture 6"/>
          <p:cNvPicPr>
            <a:picLocks noChangeAspect="1"/>
          </p:cNvPicPr>
          <p:nvPr/>
        </p:nvPicPr>
        <p:blipFill>
          <a:blip r:embed="rId3"/>
          <a:stretch>
            <a:fillRect/>
          </a:stretch>
        </p:blipFill>
        <p:spPr>
          <a:xfrm>
            <a:off x="5077856" y="3081199"/>
            <a:ext cx="5212239" cy="3405724"/>
          </a:xfrm>
          <a:prstGeom prst="rect">
            <a:avLst/>
          </a:prstGeom>
        </p:spPr>
      </p:pic>
      <p:sp>
        <p:nvSpPr>
          <p:cNvPr id="8" name="Rectangle 7"/>
          <p:cNvSpPr/>
          <p:nvPr/>
        </p:nvSpPr>
        <p:spPr bwMode="ltGray">
          <a:xfrm>
            <a:off x="4130643" y="2831127"/>
            <a:ext cx="627411" cy="152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9" name="Rectangle 8"/>
          <p:cNvSpPr/>
          <p:nvPr/>
        </p:nvSpPr>
        <p:spPr bwMode="ltGray">
          <a:xfrm>
            <a:off x="5093699" y="4896757"/>
            <a:ext cx="1084612" cy="31150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pic>
        <p:nvPicPr>
          <p:cNvPr id="10" name="Picture 9"/>
          <p:cNvPicPr>
            <a:picLocks noChangeAspect="1"/>
          </p:cNvPicPr>
          <p:nvPr/>
        </p:nvPicPr>
        <p:blipFill>
          <a:blip r:embed="rId4"/>
          <a:stretch>
            <a:fillRect/>
          </a:stretch>
        </p:blipFill>
        <p:spPr>
          <a:xfrm>
            <a:off x="7967343" y="5066093"/>
            <a:ext cx="3285808" cy="1743326"/>
          </a:xfrm>
          <a:prstGeom prst="rect">
            <a:avLst/>
          </a:prstGeom>
        </p:spPr>
      </p:pic>
    </p:spTree>
    <p:extLst>
      <p:ext uri="{BB962C8B-B14F-4D97-AF65-F5344CB8AC3E}">
        <p14:creationId xmlns:p14="http://schemas.microsoft.com/office/powerpoint/2010/main" val="64738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Identity Validation in ESS</a:t>
            </a:r>
            <a:endParaRPr lang="en-US" dirty="0"/>
          </a:p>
        </p:txBody>
      </p:sp>
      <p:pic>
        <p:nvPicPr>
          <p:cNvPr id="11" name="Picture 10"/>
          <p:cNvPicPr>
            <a:picLocks noChangeAspect="1"/>
          </p:cNvPicPr>
          <p:nvPr/>
        </p:nvPicPr>
        <p:blipFill>
          <a:blip r:embed="rId3"/>
          <a:stretch>
            <a:fillRect/>
          </a:stretch>
        </p:blipFill>
        <p:spPr>
          <a:xfrm>
            <a:off x="7924800" y="1387151"/>
            <a:ext cx="3924630" cy="3886200"/>
          </a:xfrm>
          <a:prstGeom prst="rect">
            <a:avLst/>
          </a:prstGeom>
        </p:spPr>
      </p:pic>
      <p:pic>
        <p:nvPicPr>
          <p:cNvPr id="6" name="Content Placeholder 5"/>
          <p:cNvPicPr>
            <a:picLocks noGrp="1" noChangeAspect="1"/>
          </p:cNvPicPr>
          <p:nvPr>
            <p:ph sz="half" idx="4294967295"/>
          </p:nvPr>
        </p:nvPicPr>
        <p:blipFill>
          <a:blip r:embed="rId4"/>
          <a:stretch>
            <a:fillRect/>
          </a:stretch>
        </p:blipFill>
        <p:spPr>
          <a:xfrm>
            <a:off x="3581400" y="1371600"/>
            <a:ext cx="4136232" cy="4114800"/>
          </a:xfrm>
          <a:prstGeom prst="rect">
            <a:avLst/>
          </a:prstGeom>
        </p:spPr>
      </p:pic>
      <p:pic>
        <p:nvPicPr>
          <p:cNvPr id="12" name="Picture 11"/>
          <p:cNvPicPr>
            <a:picLocks noChangeAspect="1"/>
          </p:cNvPicPr>
          <p:nvPr/>
        </p:nvPicPr>
        <p:blipFill>
          <a:blip r:embed="rId5"/>
          <a:stretch>
            <a:fillRect/>
          </a:stretch>
        </p:blipFill>
        <p:spPr>
          <a:xfrm>
            <a:off x="82236" y="1387152"/>
            <a:ext cx="3270564" cy="3886200"/>
          </a:xfrm>
          <a:prstGeom prst="rect">
            <a:avLst/>
          </a:prstGeom>
        </p:spPr>
      </p:pic>
      <p:sp>
        <p:nvSpPr>
          <p:cNvPr id="16" name="Rectangle 15"/>
          <p:cNvSpPr/>
          <p:nvPr/>
        </p:nvSpPr>
        <p:spPr>
          <a:xfrm>
            <a:off x="609440" y="931422"/>
            <a:ext cx="10591960" cy="553998"/>
          </a:xfrm>
          <a:prstGeom prst="rect">
            <a:avLst/>
          </a:prstGeom>
        </p:spPr>
        <p:txBody>
          <a:bodyPr wrap="square">
            <a:spAutoFit/>
          </a:bodyPr>
          <a:lstStyle/>
          <a:p>
            <a:r>
              <a:rPr lang="en-US" dirty="0"/>
              <a:t>Require a second pin-based code for secure actions such as certain approvals or record updates</a:t>
            </a:r>
          </a:p>
          <a:p>
            <a:endParaRPr lang="en-US" sz="1200" dirty="0"/>
          </a:p>
        </p:txBody>
      </p:sp>
      <p:sp>
        <p:nvSpPr>
          <p:cNvPr id="17" name="TextBox 16"/>
          <p:cNvSpPr txBox="1"/>
          <p:nvPr/>
        </p:nvSpPr>
        <p:spPr>
          <a:xfrm>
            <a:off x="2133600" y="6134100"/>
            <a:ext cx="914400" cy="914400"/>
          </a:xfrm>
          <a:prstGeom prst="rect">
            <a:avLst/>
          </a:prstGeom>
          <a:noFill/>
        </p:spPr>
        <p:txBody>
          <a:bodyPr wrap="none" lIns="0" tIns="0" rIns="0" bIns="0" rtlCol="0">
            <a:noAutofit/>
          </a:bodyPr>
          <a:lstStyle/>
          <a:p>
            <a:pPr>
              <a:lnSpc>
                <a:spcPct val="90000"/>
              </a:lnSpc>
            </a:pPr>
            <a:r>
              <a:rPr lang="en-US" dirty="0" smtClean="0"/>
              <a:t>Note:  passcode and authorization code boxes require you</a:t>
            </a:r>
          </a:p>
          <a:p>
            <a:pPr>
              <a:lnSpc>
                <a:spcPct val="90000"/>
              </a:lnSpc>
            </a:pPr>
            <a:r>
              <a:rPr lang="en-US" dirty="0"/>
              <a:t>t</a:t>
            </a:r>
            <a:r>
              <a:rPr lang="en-US" dirty="0" smtClean="0"/>
              <a:t>o press the buttons, you can’t press enter.</a:t>
            </a:r>
            <a:endParaRPr lang="en-US" dirty="0"/>
          </a:p>
        </p:txBody>
      </p:sp>
      <p:pic>
        <p:nvPicPr>
          <p:cNvPr id="18" name="Picture 17"/>
          <p:cNvPicPr>
            <a:picLocks noChangeAspect="1"/>
          </p:cNvPicPr>
          <p:nvPr/>
        </p:nvPicPr>
        <p:blipFill>
          <a:blip r:embed="rId6"/>
          <a:stretch>
            <a:fillRect/>
          </a:stretch>
        </p:blipFill>
        <p:spPr>
          <a:xfrm>
            <a:off x="8334706" y="4258827"/>
            <a:ext cx="2890837" cy="1875273"/>
          </a:xfrm>
          <a:prstGeom prst="rect">
            <a:avLst/>
          </a:prstGeom>
        </p:spPr>
      </p:pic>
      <p:sp>
        <p:nvSpPr>
          <p:cNvPr id="3" name="Slide Number Placeholder 2"/>
          <p:cNvSpPr>
            <a:spLocks noGrp="1"/>
          </p:cNvSpPr>
          <p:nvPr>
            <p:ph type="sldNum" sz="quarter" idx="4"/>
          </p:nvPr>
        </p:nvSpPr>
        <p:spPr/>
        <p:txBody>
          <a:bodyPr/>
          <a:lstStyle/>
          <a:p>
            <a:fld id="{0FB999A9-77CE-4AD1-9911-24A29F08BC34}" type="slidenum">
              <a:rPr lang="en-US" smtClean="0"/>
              <a:pPr/>
              <a:t>45</a:t>
            </a:fld>
            <a:endParaRPr lang="en-US" dirty="0"/>
          </a:p>
        </p:txBody>
      </p:sp>
      <p:sp>
        <p:nvSpPr>
          <p:cNvPr id="4" name="Rectangle 3"/>
          <p:cNvSpPr/>
          <p:nvPr/>
        </p:nvSpPr>
        <p:spPr>
          <a:xfrm>
            <a:off x="9841584" y="5118754"/>
            <a:ext cx="933253" cy="216817"/>
          </a:xfrm>
          <a:prstGeom prst="rect">
            <a:avLst/>
          </a:prstGeom>
          <a:solidFill>
            <a:srgbClr val="1AAC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32500" lnSpcReduction="20000"/>
          </a:bodyPr>
          <a:lstStyle/>
          <a:p>
            <a:pPr algn="ctr"/>
            <a:r>
              <a:rPr lang="en-US" dirty="0" smtClean="0"/>
              <a:t>Service Management</a:t>
            </a:r>
            <a:endParaRPr lang="en-US" dirty="0"/>
          </a:p>
        </p:txBody>
      </p:sp>
    </p:spTree>
    <p:extLst>
      <p:ext uri="{BB962C8B-B14F-4D97-AF65-F5344CB8AC3E}">
        <p14:creationId xmlns:p14="http://schemas.microsoft.com/office/powerpoint/2010/main" val="160928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76200"/>
            <a:ext cx="10969943" cy="852364"/>
          </a:xfrm>
        </p:spPr>
        <p:txBody>
          <a:bodyPr/>
          <a:lstStyle/>
          <a:p>
            <a:r>
              <a:rPr lang="en-US" dirty="0" smtClean="0"/>
              <a:t>Strong Identity Validation in agent interface</a:t>
            </a:r>
            <a:endParaRPr lang="en-US" dirty="0"/>
          </a:p>
        </p:txBody>
      </p:sp>
      <p:pic>
        <p:nvPicPr>
          <p:cNvPr id="7" name="Picture 6"/>
          <p:cNvPicPr>
            <a:picLocks noChangeAspect="1"/>
          </p:cNvPicPr>
          <p:nvPr/>
        </p:nvPicPr>
        <p:blipFill>
          <a:blip r:embed="rId3"/>
          <a:stretch>
            <a:fillRect/>
          </a:stretch>
        </p:blipFill>
        <p:spPr>
          <a:xfrm>
            <a:off x="152400" y="1143000"/>
            <a:ext cx="3086100" cy="4497572"/>
          </a:xfrm>
          <a:prstGeom prst="rect">
            <a:avLst/>
          </a:prstGeom>
        </p:spPr>
      </p:pic>
      <p:pic>
        <p:nvPicPr>
          <p:cNvPr id="8" name="Picture 7"/>
          <p:cNvPicPr>
            <a:picLocks noChangeAspect="1"/>
          </p:cNvPicPr>
          <p:nvPr/>
        </p:nvPicPr>
        <p:blipFill>
          <a:blip r:embed="rId4"/>
          <a:stretch>
            <a:fillRect/>
          </a:stretch>
        </p:blipFill>
        <p:spPr>
          <a:xfrm>
            <a:off x="3429000" y="1117255"/>
            <a:ext cx="2784054" cy="1244945"/>
          </a:xfrm>
          <a:prstGeom prst="rect">
            <a:avLst/>
          </a:prstGeom>
        </p:spPr>
      </p:pic>
      <p:pic>
        <p:nvPicPr>
          <p:cNvPr id="9" name="Picture 8"/>
          <p:cNvPicPr>
            <a:picLocks noChangeAspect="1"/>
          </p:cNvPicPr>
          <p:nvPr/>
        </p:nvPicPr>
        <p:blipFill>
          <a:blip r:embed="rId5"/>
          <a:stretch>
            <a:fillRect/>
          </a:stretch>
        </p:blipFill>
        <p:spPr>
          <a:xfrm>
            <a:off x="6329231" y="1117255"/>
            <a:ext cx="5133975" cy="2886075"/>
          </a:xfrm>
          <a:prstGeom prst="rect">
            <a:avLst/>
          </a:prstGeom>
        </p:spPr>
      </p:pic>
      <p:sp>
        <p:nvSpPr>
          <p:cNvPr id="11" name="Rectangle 10"/>
          <p:cNvSpPr/>
          <p:nvPr/>
        </p:nvSpPr>
        <p:spPr>
          <a:xfrm>
            <a:off x="609440" y="488386"/>
            <a:ext cx="10591960" cy="553998"/>
          </a:xfrm>
          <a:prstGeom prst="rect">
            <a:avLst/>
          </a:prstGeom>
        </p:spPr>
        <p:txBody>
          <a:bodyPr wrap="square">
            <a:spAutoFit/>
          </a:bodyPr>
          <a:lstStyle/>
          <a:p>
            <a:r>
              <a:rPr lang="en-US" dirty="0"/>
              <a:t>Require a second pin-based code for secure actions such as certain approvals or record updates</a:t>
            </a:r>
          </a:p>
          <a:p>
            <a:endParaRPr lang="en-US" sz="1200" dirty="0"/>
          </a:p>
        </p:txBody>
      </p:sp>
      <p:sp>
        <p:nvSpPr>
          <p:cNvPr id="12" name="TextBox 11"/>
          <p:cNvSpPr txBox="1"/>
          <p:nvPr/>
        </p:nvSpPr>
        <p:spPr>
          <a:xfrm>
            <a:off x="1828800" y="6205815"/>
            <a:ext cx="914400" cy="914400"/>
          </a:xfrm>
          <a:prstGeom prst="rect">
            <a:avLst/>
          </a:prstGeom>
          <a:noFill/>
        </p:spPr>
        <p:txBody>
          <a:bodyPr wrap="none" lIns="0" tIns="0" rIns="0" bIns="0" rtlCol="0">
            <a:noAutofit/>
          </a:bodyPr>
          <a:lstStyle/>
          <a:p>
            <a:pPr>
              <a:lnSpc>
                <a:spcPct val="90000"/>
              </a:lnSpc>
            </a:pPr>
            <a:r>
              <a:rPr lang="en-US" dirty="0" smtClean="0"/>
              <a:t>Note:  passcode and authorization code boxes</a:t>
            </a:r>
          </a:p>
          <a:p>
            <a:pPr>
              <a:lnSpc>
                <a:spcPct val="90000"/>
              </a:lnSpc>
            </a:pPr>
            <a:r>
              <a:rPr lang="en-US" dirty="0" smtClean="0"/>
              <a:t> require you to press the buttons, you can’t press enter.</a:t>
            </a:r>
            <a:endParaRPr lang="en-US" dirty="0"/>
          </a:p>
        </p:txBody>
      </p:sp>
      <p:pic>
        <p:nvPicPr>
          <p:cNvPr id="13" name="Picture 12"/>
          <p:cNvPicPr>
            <a:picLocks noChangeAspect="1"/>
          </p:cNvPicPr>
          <p:nvPr/>
        </p:nvPicPr>
        <p:blipFill>
          <a:blip r:embed="rId6"/>
          <a:stretch>
            <a:fillRect/>
          </a:stretch>
        </p:blipFill>
        <p:spPr>
          <a:xfrm>
            <a:off x="7620000" y="4025350"/>
            <a:ext cx="3581400" cy="2405518"/>
          </a:xfrm>
          <a:prstGeom prst="rect">
            <a:avLst/>
          </a:prstGeom>
        </p:spPr>
      </p:pic>
      <p:sp>
        <p:nvSpPr>
          <p:cNvPr id="3" name="Slide Number Placeholder 2"/>
          <p:cNvSpPr>
            <a:spLocks noGrp="1"/>
          </p:cNvSpPr>
          <p:nvPr>
            <p:ph type="sldNum" sz="quarter" idx="4"/>
          </p:nvPr>
        </p:nvSpPr>
        <p:spPr/>
        <p:txBody>
          <a:bodyPr/>
          <a:lstStyle/>
          <a:p>
            <a:fld id="{0FB999A9-77CE-4AD1-9911-24A29F08BC34}" type="slidenum">
              <a:rPr lang="en-US" smtClean="0"/>
              <a:pPr/>
              <a:t>46</a:t>
            </a:fld>
            <a:endParaRPr lang="en-US" dirty="0"/>
          </a:p>
        </p:txBody>
      </p:sp>
      <p:sp>
        <p:nvSpPr>
          <p:cNvPr id="10" name="Rectangle 9"/>
          <p:cNvSpPr/>
          <p:nvPr/>
        </p:nvSpPr>
        <p:spPr>
          <a:xfrm>
            <a:off x="9568207" y="5081047"/>
            <a:ext cx="1055801" cy="301657"/>
          </a:xfrm>
          <a:prstGeom prst="rect">
            <a:avLst/>
          </a:prstGeom>
          <a:solidFill>
            <a:srgbClr val="1AAC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0000" lnSpcReduction="20000"/>
          </a:bodyPr>
          <a:lstStyle/>
          <a:p>
            <a:pPr algn="ctr"/>
            <a:r>
              <a:rPr lang="en-US" dirty="0" smtClean="0"/>
              <a:t>Service Management</a:t>
            </a:r>
            <a:endParaRPr lang="en-US" dirty="0"/>
          </a:p>
        </p:txBody>
      </p:sp>
    </p:spTree>
    <p:extLst>
      <p:ext uri="{BB962C8B-B14F-4D97-AF65-F5344CB8AC3E}">
        <p14:creationId xmlns:p14="http://schemas.microsoft.com/office/powerpoint/2010/main" val="97664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09441" y="280249"/>
            <a:ext cx="10969943" cy="852364"/>
          </a:xfrm>
        </p:spPr>
        <p:txBody>
          <a:bodyPr/>
          <a:lstStyle/>
          <a:p>
            <a:r>
              <a:rPr lang="en-US" dirty="0" smtClean="0"/>
              <a:t>Demo </a:t>
            </a:r>
            <a:r>
              <a:rPr lang="en-US" dirty="0"/>
              <a:t>s</a:t>
            </a:r>
            <a:r>
              <a:rPr lang="en-US" dirty="0" smtClean="0"/>
              <a:t>ystem configuration for Strong Identity Validation</a:t>
            </a:r>
            <a:endParaRPr lang="en-US" dirty="0"/>
          </a:p>
        </p:txBody>
      </p:sp>
      <p:sp>
        <p:nvSpPr>
          <p:cNvPr id="11" name="Content Placeholder 10"/>
          <p:cNvSpPr>
            <a:spLocks noGrp="1"/>
          </p:cNvSpPr>
          <p:nvPr>
            <p:ph sz="half" idx="1"/>
          </p:nvPr>
        </p:nvSpPr>
        <p:spPr>
          <a:xfrm>
            <a:off x="609441" y="1066799"/>
            <a:ext cx="5303520" cy="5596215"/>
          </a:xfrm>
        </p:spPr>
        <p:txBody>
          <a:bodyPr>
            <a:normAutofit/>
          </a:bodyPr>
          <a:lstStyle/>
          <a:p>
            <a:pPr marL="0" indent="0">
              <a:buNone/>
            </a:pPr>
            <a:r>
              <a:rPr lang="en-US" dirty="0" smtClean="0"/>
              <a:t>Application Settings:</a:t>
            </a:r>
          </a:p>
          <a:p>
            <a:r>
              <a:rPr lang="en-US" dirty="0" smtClean="0"/>
              <a:t>Strong Identity Validation is enabled</a:t>
            </a:r>
          </a:p>
          <a:p>
            <a:r>
              <a:rPr lang="en-US" dirty="0" smtClean="0"/>
              <a:t>Allow tenant admin to bypass Strong Identity Verification is enabled</a:t>
            </a:r>
          </a:p>
          <a:p>
            <a:pPr marL="0" indent="0">
              <a:buNone/>
            </a:pPr>
            <a:endParaRPr lang="en-US" dirty="0" smtClean="0"/>
          </a:p>
          <a:p>
            <a:pPr marL="0" indent="0">
              <a:buNone/>
            </a:pPr>
            <a:endParaRPr lang="en-US" dirty="0" smtClean="0"/>
          </a:p>
          <a:p>
            <a:pPr marL="0" indent="0">
              <a:buNone/>
            </a:pPr>
            <a:endParaRPr lang="en-US" dirty="0"/>
          </a:p>
          <a:p>
            <a:pPr marL="0" indent="0">
              <a:buNone/>
            </a:pPr>
            <a:r>
              <a:rPr lang="en-US" dirty="0" smtClean="0"/>
              <a:t>The demo tenant is configured to require Strong Identity Verification for the ECAB group to approve a “Very High” Risk Emergency change.</a:t>
            </a:r>
          </a:p>
          <a:p>
            <a:pPr marL="0" lvl="0" indent="0">
              <a:buNone/>
            </a:pPr>
            <a:r>
              <a:rPr lang="en-US" dirty="0" smtClean="0"/>
              <a:t>Admin&gt;Records&gt;Task&gt;Authorization</a:t>
            </a:r>
            <a:r>
              <a:rPr lang="en-US" dirty="0"/>
              <a:t>:  </a:t>
            </a:r>
            <a:endParaRPr lang="en-US" dirty="0" smtClean="0"/>
          </a:p>
          <a:p>
            <a:pPr lvl="0"/>
            <a:r>
              <a:rPr lang="en-US" dirty="0" smtClean="0"/>
              <a:t>Choose “Enabled for records based on condition” </a:t>
            </a:r>
          </a:p>
          <a:p>
            <a:pPr lvl="0"/>
            <a:r>
              <a:rPr lang="en-US" dirty="0" smtClean="0"/>
              <a:t>Condition:</a:t>
            </a:r>
          </a:p>
          <a:p>
            <a:pPr marL="228600" lvl="1" indent="0">
              <a:buNone/>
            </a:pPr>
            <a:r>
              <a:rPr lang="en-US" sz="1600" dirty="0" smtClean="0"/>
              <a:t>${</a:t>
            </a:r>
            <a:r>
              <a:rPr lang="en-US" sz="1600" dirty="0" err="1"/>
              <a:t>entity.ParentEntityType</a:t>
            </a:r>
            <a:r>
              <a:rPr lang="en-US" sz="1600" dirty="0"/>
              <a:t> == 'Change' &amp;&amp; </a:t>
            </a:r>
            <a:r>
              <a:rPr lang="en-US" sz="1600" dirty="0" err="1"/>
              <a:t>entity.AssignmentGroup.Name</a:t>
            </a:r>
            <a:r>
              <a:rPr lang="en-US" sz="1600" dirty="0"/>
              <a:t> == 'ECAB Group' &amp;&amp; </a:t>
            </a:r>
            <a:r>
              <a:rPr lang="en-US" sz="1600" dirty="0" err="1"/>
              <a:t>entity.RiskAssessment</a:t>
            </a:r>
            <a:r>
              <a:rPr lang="en-US" sz="1600" dirty="0"/>
              <a:t> == '</a:t>
            </a:r>
            <a:r>
              <a:rPr lang="en-US" sz="1600" dirty="0" err="1"/>
              <a:t>VeryHighRisk</a:t>
            </a:r>
            <a:r>
              <a:rPr lang="en-US" sz="1600" dirty="0" smtClean="0"/>
              <a:t>'}</a:t>
            </a:r>
          </a:p>
          <a:p>
            <a:pPr marL="0" indent="0">
              <a:buNone/>
            </a:pPr>
            <a:endParaRPr lang="en-US" dirty="0" smtClean="0"/>
          </a:p>
        </p:txBody>
      </p:sp>
      <p:pic>
        <p:nvPicPr>
          <p:cNvPr id="13" name="Content Placeholder 12"/>
          <p:cNvPicPr>
            <a:picLocks noGrp="1" noChangeAspect="1"/>
          </p:cNvPicPr>
          <p:nvPr>
            <p:ph sz="half" idx="2"/>
          </p:nvPr>
        </p:nvPicPr>
        <p:blipFill>
          <a:blip r:embed="rId2"/>
          <a:stretch>
            <a:fillRect/>
          </a:stretch>
        </p:blipFill>
        <p:spPr>
          <a:xfrm>
            <a:off x="6094412" y="3393322"/>
            <a:ext cx="5303837" cy="2691499"/>
          </a:xfrm>
          <a:prstGeom prst="rect">
            <a:avLst/>
          </a:prstGeom>
          <a:ln>
            <a:solidFill>
              <a:schemeClr val="tx1"/>
            </a:solidFill>
          </a:ln>
        </p:spPr>
      </p:pic>
      <p:sp>
        <p:nvSpPr>
          <p:cNvPr id="9" name="Slide Number Placeholder 8"/>
          <p:cNvSpPr>
            <a:spLocks noGrp="1"/>
          </p:cNvSpPr>
          <p:nvPr>
            <p:ph type="sldNum" sz="quarter" idx="12"/>
          </p:nvPr>
        </p:nvSpPr>
        <p:spPr/>
        <p:txBody>
          <a:bodyPr/>
          <a:lstStyle/>
          <a:p>
            <a:fld id="{B016F8AB-BCEA-4347-8BA6-BE776009BC89}" type="slidenum">
              <a:rPr lang="en-US" smtClean="0">
                <a:solidFill>
                  <a:srgbClr val="617D78"/>
                </a:solidFill>
              </a:rPr>
              <a:pPr/>
              <a:t>47</a:t>
            </a:fld>
            <a:endParaRPr lang="en-US">
              <a:solidFill>
                <a:srgbClr val="617D78"/>
              </a:solidFill>
            </a:endParaRPr>
          </a:p>
        </p:txBody>
      </p:sp>
      <p:pic>
        <p:nvPicPr>
          <p:cNvPr id="14" name="Picture 13"/>
          <p:cNvPicPr>
            <a:picLocks noChangeAspect="1"/>
          </p:cNvPicPr>
          <p:nvPr/>
        </p:nvPicPr>
        <p:blipFill>
          <a:blip r:embed="rId3"/>
          <a:stretch>
            <a:fillRect/>
          </a:stretch>
        </p:blipFill>
        <p:spPr>
          <a:xfrm>
            <a:off x="6094412" y="1043148"/>
            <a:ext cx="5707063" cy="2013457"/>
          </a:xfrm>
          <a:prstGeom prst="rect">
            <a:avLst/>
          </a:prstGeom>
          <a:ln>
            <a:solidFill>
              <a:schemeClr val="tx1"/>
            </a:solidFill>
          </a:ln>
        </p:spPr>
      </p:pic>
      <p:sp>
        <p:nvSpPr>
          <p:cNvPr id="15" name="TextBox 14"/>
          <p:cNvSpPr txBox="1"/>
          <p:nvPr/>
        </p:nvSpPr>
        <p:spPr>
          <a:xfrm>
            <a:off x="6072641" y="6152721"/>
            <a:ext cx="914400" cy="914400"/>
          </a:xfrm>
          <a:prstGeom prst="rect">
            <a:avLst/>
          </a:prstGeom>
          <a:noFill/>
        </p:spPr>
        <p:txBody>
          <a:bodyPr wrap="none" lIns="0" tIns="0" rIns="0" bIns="0" rtlCol="0">
            <a:noAutofit/>
          </a:bodyPr>
          <a:lstStyle/>
          <a:p>
            <a:pPr>
              <a:lnSpc>
                <a:spcPct val="90000"/>
              </a:lnSpc>
            </a:pPr>
            <a:r>
              <a:rPr lang="en-US" sz="1400" dirty="0" smtClean="0"/>
              <a:t>Note:  Multiple conditions are supported.  </a:t>
            </a:r>
          </a:p>
          <a:p>
            <a:pPr>
              <a:lnSpc>
                <a:spcPct val="90000"/>
              </a:lnSpc>
            </a:pPr>
            <a:r>
              <a:rPr lang="en-US" sz="1400" dirty="0" smtClean="0"/>
              <a:t>Validation will apply to records matching any of the conditions.</a:t>
            </a:r>
            <a:endParaRPr lang="en-US" sz="1400" dirty="0"/>
          </a:p>
        </p:txBody>
      </p:sp>
      <p:sp>
        <p:nvSpPr>
          <p:cNvPr id="2" name="Rectangle 1"/>
          <p:cNvSpPr/>
          <p:nvPr/>
        </p:nvSpPr>
        <p:spPr>
          <a:xfrm>
            <a:off x="6094412" y="1132613"/>
            <a:ext cx="994545" cy="1777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94412" y="3393322"/>
            <a:ext cx="994545" cy="1777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569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Analytics</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48</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028953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94413" y="1355836"/>
            <a:ext cx="5789529" cy="3654425"/>
          </a:xfrm>
          <a:prstGeom prst="rect">
            <a:avLst/>
          </a:prstGeom>
          <a:ln>
            <a:solidFill>
              <a:schemeClr val="tx1"/>
            </a:solidFill>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946786" y="216333"/>
            <a:ext cx="10311765" cy="657844"/>
          </a:xfrm>
        </p:spPr>
        <p:txBody>
          <a:bodyPr/>
          <a:lstStyle/>
          <a:p>
            <a:r>
              <a:rPr lang="en-US" dirty="0" smtClean="0"/>
              <a:t>Change Analytics Features</a:t>
            </a:r>
            <a:endParaRPr lang="en-US" dirty="0"/>
          </a:p>
        </p:txBody>
      </p:sp>
      <p:sp>
        <p:nvSpPr>
          <p:cNvPr id="10" name="Subtitle 1"/>
          <p:cNvSpPr>
            <a:spLocks noGrp="1"/>
          </p:cNvSpPr>
          <p:nvPr>
            <p:ph type="body" sz="quarter" idx="13"/>
          </p:nvPr>
        </p:nvSpPr>
        <p:spPr>
          <a:xfrm>
            <a:off x="950977" y="874177"/>
            <a:ext cx="10307574" cy="418375"/>
          </a:xfrm>
        </p:spPr>
        <p:txBody>
          <a:bodyPr/>
          <a:lstStyle/>
          <a:p>
            <a:r>
              <a:rPr lang="en-US" dirty="0" smtClean="0"/>
              <a:t>KPIs and Process improvement suggestions</a:t>
            </a:r>
            <a:endParaRPr lang="en-US" dirty="0"/>
          </a:p>
        </p:txBody>
      </p:sp>
      <p:sp>
        <p:nvSpPr>
          <p:cNvPr id="4" name="Content Placeholder 3"/>
          <p:cNvSpPr>
            <a:spLocks noGrp="1"/>
          </p:cNvSpPr>
          <p:nvPr>
            <p:ph sz="quarter" idx="4294967295"/>
          </p:nvPr>
        </p:nvSpPr>
        <p:spPr>
          <a:xfrm>
            <a:off x="609441" y="1584326"/>
            <a:ext cx="4294348" cy="4294188"/>
          </a:xfrm>
        </p:spPr>
        <p:txBody>
          <a:bodyPr>
            <a:normAutofit/>
          </a:bodyPr>
          <a:lstStyle/>
          <a:p>
            <a:r>
              <a:rPr lang="en-US" sz="1700" dirty="0"/>
              <a:t>Change Analytics</a:t>
            </a:r>
          </a:p>
          <a:p>
            <a:pPr lvl="1"/>
            <a:r>
              <a:rPr lang="en-US" sz="1400" dirty="0"/>
              <a:t>Improve your change management practice by tracking Success rate, use of Standard change, and Change automation</a:t>
            </a:r>
          </a:p>
          <a:p>
            <a:pPr lvl="1"/>
            <a:r>
              <a:rPr lang="en-US" sz="1400" dirty="0"/>
              <a:t>Understand your improvement over time with KPI trend by week or by month</a:t>
            </a:r>
          </a:p>
          <a:p>
            <a:pPr lvl="1"/>
            <a:r>
              <a:rPr lang="en-US" sz="1400" dirty="0"/>
              <a:t>Define goals to help drive organization change</a:t>
            </a:r>
          </a:p>
          <a:p>
            <a:pPr lvl="1"/>
            <a:r>
              <a:rPr lang="en-US" sz="1400" dirty="0"/>
              <a:t>Automate smartly – the Change automation KPI suggests most popular models to target for automation</a:t>
            </a:r>
          </a:p>
          <a:p>
            <a:pPr lvl="1"/>
            <a:r>
              <a:rPr lang="en-US" sz="1400" dirty="0"/>
              <a:t>View the Success analysis, risk statistic, best 3 and worst 3 changes for similar changes</a:t>
            </a:r>
          </a:p>
          <a:p>
            <a:pPr marL="182875" lvl="1">
              <a:lnSpc>
                <a:spcPct val="110000"/>
              </a:lnSpc>
              <a:spcBef>
                <a:spcPts val="1200"/>
              </a:spcBef>
              <a:spcAft>
                <a:spcPts val="533"/>
              </a:spcAft>
              <a:buSzPct val="100000"/>
            </a:pPr>
            <a:r>
              <a:rPr lang="en-US" sz="1700" dirty="0"/>
              <a:t>Time Period Breach Driven Process</a:t>
            </a:r>
          </a:p>
          <a:p>
            <a:pPr lvl="1"/>
            <a:r>
              <a:rPr lang="en-US" sz="1400" dirty="0"/>
              <a:t>Utilize the time period breach information to drive approvals and business rules</a:t>
            </a: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21508" y="4393631"/>
            <a:ext cx="3812949" cy="968132"/>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220202" y="4285500"/>
            <a:ext cx="2893751" cy="1554941"/>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053749" y="5050854"/>
            <a:ext cx="1152635" cy="168024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4"/>
          </p:nvPr>
        </p:nvSpPr>
        <p:spPr/>
        <p:txBody>
          <a:bodyPr/>
          <a:lstStyle/>
          <a:p>
            <a:fld id="{0FB999A9-77CE-4AD1-9911-24A29F08BC34}" type="slidenum">
              <a:rPr lang="en-US" smtClean="0"/>
              <a:pPr/>
              <a:t>49</a:t>
            </a:fld>
            <a:endParaRPr lang="en-US" dirty="0"/>
          </a:p>
        </p:txBody>
      </p:sp>
    </p:spTree>
    <p:extLst>
      <p:ext uri="{BB962C8B-B14F-4D97-AF65-F5344CB8AC3E}">
        <p14:creationId xmlns:p14="http://schemas.microsoft.com/office/powerpoint/2010/main" val="76375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Change Management Workflow Overview</a:t>
            </a:r>
            <a:endParaRPr lang="en-GB" dirty="0"/>
          </a:p>
        </p:txBody>
      </p:sp>
      <p:sp>
        <p:nvSpPr>
          <p:cNvPr id="4" name="Content Placeholder 3"/>
          <p:cNvSpPr>
            <a:spLocks noGrp="1"/>
          </p:cNvSpPr>
          <p:nvPr>
            <p:ph idx="1"/>
          </p:nvPr>
        </p:nvSpPr>
        <p:spPr>
          <a:xfrm>
            <a:off x="617776" y="1192306"/>
            <a:ext cx="10969784" cy="5217637"/>
          </a:xfrm>
        </p:spPr>
        <p:txBody>
          <a:bodyPr>
            <a:normAutofit/>
          </a:bodyPr>
          <a:lstStyle/>
          <a:p>
            <a:pPr marL="0" indent="0">
              <a:buNone/>
            </a:pPr>
            <a:r>
              <a:rPr lang="en-US" sz="1800" dirty="0" smtClean="0"/>
              <a:t>Each </a:t>
            </a:r>
            <a:r>
              <a:rPr lang="en-US" sz="1800" dirty="0"/>
              <a:t>of the </a:t>
            </a:r>
            <a:r>
              <a:rPr lang="en-US" sz="1800" dirty="0" smtClean="0"/>
              <a:t>change </a:t>
            </a:r>
            <a:r>
              <a:rPr lang="en-US" sz="1800" dirty="0"/>
              <a:t>workflows reflects ITILv3 process recommendations. These are:</a:t>
            </a:r>
          </a:p>
          <a:p>
            <a:pPr lvl="2"/>
            <a:r>
              <a:rPr lang="en-US" dirty="0"/>
              <a:t> Standard</a:t>
            </a:r>
          </a:p>
          <a:p>
            <a:pPr marL="731502" lvl="4" indent="0">
              <a:buNone/>
            </a:pPr>
            <a:r>
              <a:rPr lang="en-US" sz="1800" dirty="0"/>
              <a:t>This is a pre-approved change, of low risk. It is relatively common and follows a standard procedure or work instruction</a:t>
            </a:r>
          </a:p>
          <a:p>
            <a:pPr lvl="2"/>
            <a:r>
              <a:rPr lang="en-US" dirty="0"/>
              <a:t>Normal</a:t>
            </a:r>
          </a:p>
          <a:p>
            <a:pPr marL="731502" lvl="4" indent="0">
              <a:buNone/>
            </a:pPr>
            <a:r>
              <a:rPr lang="en-US" sz="1800" dirty="0"/>
              <a:t>This is a change that must follow the complete change management process. It proceeds through all steps of the change management process, and if successfully completed, is reviewed by a Change Advisory Board (CAB)</a:t>
            </a:r>
          </a:p>
          <a:p>
            <a:pPr lvl="2"/>
            <a:r>
              <a:rPr lang="en-US" dirty="0"/>
              <a:t> Emergency</a:t>
            </a:r>
          </a:p>
          <a:p>
            <a:pPr marL="731502" lvl="4" indent="0">
              <a:buNone/>
            </a:pPr>
            <a:r>
              <a:rPr lang="en-US" sz="1800" dirty="0"/>
              <a:t>This is an expedited process, which implements changes to the production environment when an emergency caused by a service outage occurs. This process proactively prevents a serious service outage</a:t>
            </a:r>
          </a:p>
        </p:txBody>
      </p:sp>
      <p:sp>
        <p:nvSpPr>
          <p:cNvPr id="5" name="Slide Number Placeholder 4"/>
          <p:cNvSpPr>
            <a:spLocks noGrp="1"/>
          </p:cNvSpPr>
          <p:nvPr>
            <p:ph type="sldNum" sz="quarter" idx="12"/>
          </p:nvPr>
        </p:nvSpPr>
        <p:spPr/>
        <p:txBody>
          <a:bodyPr/>
          <a:lstStyle/>
          <a:p>
            <a:fld id="{B016F8AB-BCEA-4347-8BA6-BE776009BC89}" type="slidenum">
              <a:rPr lang="en-US" smtClean="0"/>
              <a:pPr/>
              <a:t>5</a:t>
            </a:fld>
            <a:endParaRPr lang="en-US"/>
          </a:p>
        </p:txBody>
      </p:sp>
    </p:spTree>
    <p:extLst>
      <p:ext uri="{BB962C8B-B14F-4D97-AF65-F5344CB8AC3E}">
        <p14:creationId xmlns:p14="http://schemas.microsoft.com/office/powerpoint/2010/main" val="113293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30256" y="887935"/>
            <a:ext cx="9788952" cy="5899788"/>
          </a:xfrm>
          <a:prstGeom prst="rect">
            <a:avLst/>
          </a:prstGeom>
        </p:spPr>
      </p:pic>
      <p:sp>
        <p:nvSpPr>
          <p:cNvPr id="48" name="Title 1"/>
          <p:cNvSpPr>
            <a:spLocks noGrp="1"/>
          </p:cNvSpPr>
          <p:nvPr>
            <p:ph type="title"/>
          </p:nvPr>
        </p:nvSpPr>
        <p:spPr>
          <a:xfrm>
            <a:off x="946786" y="241557"/>
            <a:ext cx="10311765" cy="1080000"/>
          </a:xfrm>
        </p:spPr>
        <p:txBody>
          <a:bodyPr/>
          <a:lstStyle/>
          <a:p>
            <a:r>
              <a:rPr lang="en-US" dirty="0" smtClean="0"/>
              <a:t>Analytics &amp; Continuous Improvements - panels</a:t>
            </a:r>
            <a:endParaRPr lang="en-US" dirty="0"/>
          </a:p>
        </p:txBody>
      </p:sp>
      <p:sp>
        <p:nvSpPr>
          <p:cNvPr id="3" name="Rounded Rectangle 2"/>
          <p:cNvSpPr/>
          <p:nvPr/>
        </p:nvSpPr>
        <p:spPr bwMode="gray">
          <a:xfrm>
            <a:off x="1862454" y="2247723"/>
            <a:ext cx="7520759" cy="2150659"/>
          </a:xfrm>
          <a:prstGeom prst="round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Rectangular Callout 3"/>
          <p:cNvSpPr/>
          <p:nvPr/>
        </p:nvSpPr>
        <p:spPr bwMode="gray">
          <a:xfrm>
            <a:off x="9623537" y="2929054"/>
            <a:ext cx="1791345" cy="609525"/>
          </a:xfrm>
          <a:prstGeom prst="wedgeRectCallout">
            <a:avLst>
              <a:gd name="adj1" fmla="val -77923"/>
              <a:gd name="adj2" fmla="val 42599"/>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Success Rate Panel</a:t>
            </a:r>
            <a:endParaRPr lang="en-US" sz="1867" dirty="0"/>
          </a:p>
        </p:txBody>
      </p:sp>
      <p:sp>
        <p:nvSpPr>
          <p:cNvPr id="23" name="Rectangular Callout 22"/>
          <p:cNvSpPr/>
          <p:nvPr/>
        </p:nvSpPr>
        <p:spPr bwMode="gray">
          <a:xfrm>
            <a:off x="9623537" y="4398381"/>
            <a:ext cx="1791345" cy="648179"/>
          </a:xfrm>
          <a:prstGeom prst="wedgeRectCallout">
            <a:avLst>
              <a:gd name="adj1" fmla="val -77923"/>
              <a:gd name="adj2" fmla="val 42599"/>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Insights Panel</a:t>
            </a:r>
            <a:endParaRPr lang="en-US" sz="1867" dirty="0"/>
          </a:p>
        </p:txBody>
      </p:sp>
      <p:sp>
        <p:nvSpPr>
          <p:cNvPr id="24" name="Rectangular Callout 23"/>
          <p:cNvSpPr/>
          <p:nvPr/>
        </p:nvSpPr>
        <p:spPr bwMode="gray">
          <a:xfrm>
            <a:off x="9623537" y="5664820"/>
            <a:ext cx="1791345" cy="570075"/>
          </a:xfrm>
          <a:prstGeom prst="wedgeRectCallout">
            <a:avLst>
              <a:gd name="adj1" fmla="val -77923"/>
              <a:gd name="adj2" fmla="val 61563"/>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Action Point Panel</a:t>
            </a:r>
            <a:endParaRPr lang="en-US" sz="1867" dirty="0"/>
          </a:p>
        </p:txBody>
      </p:sp>
      <p:sp>
        <p:nvSpPr>
          <p:cNvPr id="31" name="Rounded Rectangle 30"/>
          <p:cNvSpPr/>
          <p:nvPr/>
        </p:nvSpPr>
        <p:spPr bwMode="gray">
          <a:xfrm>
            <a:off x="730256" y="1172903"/>
            <a:ext cx="9788952" cy="289548"/>
          </a:xfrm>
          <a:prstGeom prst="round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ounded Rectangle 11"/>
          <p:cNvSpPr/>
          <p:nvPr/>
        </p:nvSpPr>
        <p:spPr bwMode="gray">
          <a:xfrm>
            <a:off x="1862455" y="4398381"/>
            <a:ext cx="7520757" cy="1836515"/>
          </a:xfrm>
          <a:prstGeom prst="round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ounded Rectangle 12"/>
          <p:cNvSpPr/>
          <p:nvPr/>
        </p:nvSpPr>
        <p:spPr bwMode="gray">
          <a:xfrm>
            <a:off x="1862454" y="6234895"/>
            <a:ext cx="7520759" cy="540151"/>
          </a:xfrm>
          <a:prstGeom prst="round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ounded Rectangle 13"/>
          <p:cNvSpPr/>
          <p:nvPr/>
        </p:nvSpPr>
        <p:spPr bwMode="gray">
          <a:xfrm>
            <a:off x="730256" y="1471793"/>
            <a:ext cx="9788952" cy="775928"/>
          </a:xfrm>
          <a:prstGeom prst="round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Rectangular Callout 14"/>
          <p:cNvSpPr/>
          <p:nvPr/>
        </p:nvSpPr>
        <p:spPr bwMode="gray">
          <a:xfrm>
            <a:off x="9623537" y="1608371"/>
            <a:ext cx="1791345" cy="485236"/>
          </a:xfrm>
          <a:prstGeom prst="wedgeRectCallout">
            <a:avLst>
              <a:gd name="adj1" fmla="val -158907"/>
              <a:gd name="adj2" fmla="val 4433"/>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Filter Panel</a:t>
            </a:r>
            <a:endParaRPr lang="en-US" sz="1867" dirty="0"/>
          </a:p>
        </p:txBody>
      </p:sp>
      <p:sp>
        <p:nvSpPr>
          <p:cNvPr id="16" name="Rectangular Callout 15"/>
          <p:cNvSpPr/>
          <p:nvPr/>
        </p:nvSpPr>
        <p:spPr bwMode="gray">
          <a:xfrm>
            <a:off x="10695009" y="452010"/>
            <a:ext cx="1324329" cy="720892"/>
          </a:xfrm>
          <a:prstGeom prst="wedgeRectCallout">
            <a:avLst>
              <a:gd name="adj1" fmla="val -120451"/>
              <a:gd name="adj2" fmla="val 79361"/>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Services Bar</a:t>
            </a:r>
            <a:endParaRPr lang="en-US" sz="1867" dirty="0"/>
          </a:p>
        </p:txBody>
      </p:sp>
      <p:sp>
        <p:nvSpPr>
          <p:cNvPr id="17" name="Rectangular Callout 16"/>
          <p:cNvSpPr/>
          <p:nvPr/>
        </p:nvSpPr>
        <p:spPr bwMode="gray">
          <a:xfrm>
            <a:off x="71108" y="3226421"/>
            <a:ext cx="1615547" cy="1372588"/>
          </a:xfrm>
          <a:prstGeom prst="wedgeRectCallout">
            <a:avLst>
              <a:gd name="adj1" fmla="val 68537"/>
              <a:gd name="adj2" fmla="val -57069"/>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467" dirty="0"/>
              <a:t>Line chart showing success rate trends in last 6 months</a:t>
            </a:r>
            <a:endParaRPr lang="en-US" sz="1600" dirty="0"/>
          </a:p>
        </p:txBody>
      </p:sp>
      <p:sp>
        <p:nvSpPr>
          <p:cNvPr id="7" name="Rectangle 6"/>
          <p:cNvSpPr/>
          <p:nvPr/>
        </p:nvSpPr>
        <p:spPr>
          <a:xfrm>
            <a:off x="755308" y="912987"/>
            <a:ext cx="1132198" cy="289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4"/>
          </p:nvPr>
        </p:nvSpPr>
        <p:spPr/>
        <p:txBody>
          <a:bodyPr/>
          <a:lstStyle/>
          <a:p>
            <a:fld id="{0FB999A9-77CE-4AD1-9911-24A29F08BC34}" type="slidenum">
              <a:rPr lang="en-US" smtClean="0"/>
              <a:pPr/>
              <a:t>50</a:t>
            </a:fld>
            <a:endParaRPr lang="en-US" dirty="0"/>
          </a:p>
        </p:txBody>
      </p:sp>
    </p:spTree>
    <p:extLst>
      <p:ext uri="{BB962C8B-B14F-4D97-AF65-F5344CB8AC3E}">
        <p14:creationId xmlns:p14="http://schemas.microsoft.com/office/powerpoint/2010/main" val="240421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idx="1"/>
          </p:nvPr>
        </p:nvSpPr>
        <p:spPr/>
        <p:txBody>
          <a:bodyPr/>
          <a:lstStyle/>
          <a:p>
            <a:endParaRPr lang="en-US" dirty="0"/>
          </a:p>
        </p:txBody>
      </p:sp>
      <p:sp>
        <p:nvSpPr>
          <p:cNvPr id="5" name="Slide Number Placeholder 4"/>
          <p:cNvSpPr>
            <a:spLocks noGrp="1"/>
          </p:cNvSpPr>
          <p:nvPr>
            <p:ph type="sldNum" sz="quarter" idx="4"/>
          </p:nvPr>
        </p:nvSpPr>
        <p:spPr/>
        <p:txBody>
          <a:bodyPr/>
          <a:lstStyle/>
          <a:p>
            <a:fld id="{B016F8AB-BCEA-4347-8BA6-BE776009BC89}" type="slidenum">
              <a:rPr lang="en-US" smtClean="0"/>
              <a:t>51</a:t>
            </a:fld>
            <a:endParaRPr lang="en-US"/>
          </a:p>
        </p:txBody>
      </p:sp>
      <p:sp>
        <p:nvSpPr>
          <p:cNvPr id="3" name="Title 2"/>
          <p:cNvSpPr>
            <a:spLocks noGrp="1"/>
          </p:cNvSpPr>
          <p:nvPr>
            <p:ph type="title"/>
          </p:nvPr>
        </p:nvSpPr>
        <p:spPr/>
        <p:txBody>
          <a:bodyPr/>
          <a:lstStyle/>
          <a:p>
            <a:r>
              <a:rPr lang="en-US" dirty="0" smtClean="0"/>
              <a:t>Change Analytics – Success Rate Panel</a:t>
            </a:r>
            <a:endParaRPr lang="en-US" dirty="0"/>
          </a:p>
        </p:txBody>
      </p:sp>
      <p:sp>
        <p:nvSpPr>
          <p:cNvPr id="9" name="Content Placeholder 3"/>
          <p:cNvSpPr>
            <a:spLocks noGrp="1"/>
          </p:cNvSpPr>
          <p:nvPr>
            <p:ph type="body" sz="quarter" idx="4294967295"/>
          </p:nvPr>
        </p:nvSpPr>
        <p:spPr>
          <a:xfrm>
            <a:off x="946786" y="933450"/>
            <a:ext cx="10765050" cy="381000"/>
          </a:xfrm>
        </p:spPr>
        <p:txBody>
          <a:bodyPr/>
          <a:lstStyle/>
          <a:p>
            <a:r>
              <a:rPr lang="en-US" dirty="0"/>
              <a:t>Improve Change Management Practice</a:t>
            </a:r>
            <a:endParaRPr lang="en-US" dirty="0" smtClean="0"/>
          </a:p>
        </p:txBody>
      </p:sp>
      <p:pic>
        <p:nvPicPr>
          <p:cNvPr id="7" name="Picture 6"/>
          <p:cNvPicPr>
            <a:picLocks noChangeAspect="1"/>
          </p:cNvPicPr>
          <p:nvPr/>
        </p:nvPicPr>
        <p:blipFill>
          <a:blip r:embed="rId3"/>
          <a:stretch>
            <a:fillRect/>
          </a:stretch>
        </p:blipFill>
        <p:spPr>
          <a:xfrm>
            <a:off x="725348" y="2162438"/>
            <a:ext cx="10680385" cy="3031783"/>
          </a:xfrm>
          <a:prstGeom prst="rect">
            <a:avLst/>
          </a:prstGeom>
        </p:spPr>
      </p:pic>
      <p:sp>
        <p:nvSpPr>
          <p:cNvPr id="10" name="Content Placeholder 3"/>
          <p:cNvSpPr txBox="1">
            <a:spLocks/>
          </p:cNvSpPr>
          <p:nvPr/>
        </p:nvSpPr>
        <p:spPr bwMode="black">
          <a:xfrm>
            <a:off x="4497768" y="5308139"/>
            <a:ext cx="3450181" cy="940476"/>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mn-lt"/>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mn-lt"/>
                <a:ea typeface="+mn-ea"/>
                <a:cs typeface="HP Simplified" pitchFamily="34" charset="0"/>
              </a:defRPr>
            </a:lvl2pPr>
            <a:lvl3pPr marL="114300" indent="-114300" algn="l" defTabSz="457200" rtl="0" eaLnBrk="1" latinLnBrk="0" hangingPunct="1">
              <a:lnSpc>
                <a:spcPct val="100000"/>
              </a:lnSpc>
              <a:spcBef>
                <a:spcPts val="0"/>
              </a:spcBef>
              <a:spcAft>
                <a:spcPts val="400"/>
              </a:spcAft>
              <a:buClr>
                <a:schemeClr val="tx1"/>
              </a:buClr>
              <a:buFont typeface="Arial"/>
              <a:buChar char="•"/>
              <a:defRPr sz="1400" b="0" i="0" kern="1200">
                <a:solidFill>
                  <a:srgbClr val="000000"/>
                </a:solidFill>
                <a:latin typeface="+mn-lt"/>
                <a:ea typeface="+mn-ea"/>
                <a:cs typeface="HP Simplified" pitchFamily="34" charset="0"/>
              </a:defRPr>
            </a:lvl3pPr>
            <a:lvl4pPr marL="228600" indent="-114300" algn="l" defTabSz="457200" rtl="0" eaLnBrk="1" latinLnBrk="0" hangingPunct="1">
              <a:lnSpc>
                <a:spcPct val="100000"/>
              </a:lnSpc>
              <a:spcBef>
                <a:spcPts val="0"/>
              </a:spcBef>
              <a:spcAft>
                <a:spcPts val="400"/>
              </a:spcAft>
              <a:buClr>
                <a:schemeClr val="tx1"/>
              </a:buClr>
              <a:buSzPct val="80000"/>
              <a:buFont typeface="Lucida Grande"/>
              <a:buChar char="−"/>
              <a:defRPr lang="en-US" sz="1400" b="0" i="0" kern="1200">
                <a:solidFill>
                  <a:srgbClr val="000000"/>
                </a:solidFill>
                <a:latin typeface="+mn-lt"/>
                <a:ea typeface="+mn-ea"/>
                <a:cs typeface="HP Simplified" pitchFamily="34" charset="0"/>
              </a:defRPr>
            </a:lvl4pPr>
            <a:lvl5pPr marL="342900" indent="-114300" algn="l" defTabSz="457200" rtl="0" eaLnBrk="1" latinLnBrk="0" hangingPunct="1">
              <a:lnSpc>
                <a:spcPct val="100000"/>
              </a:lnSpc>
              <a:spcBef>
                <a:spcPts val="0"/>
              </a:spcBef>
              <a:spcAft>
                <a:spcPts val="400"/>
              </a:spcAft>
              <a:buClr>
                <a:schemeClr val="tx1"/>
              </a:buClr>
              <a:buFont typeface="Arial"/>
              <a:buChar char="•"/>
              <a:tabLst/>
              <a:defRPr sz="1400" b="0" i="0" kern="1200">
                <a:solidFill>
                  <a:srgbClr val="000000"/>
                </a:solidFill>
                <a:latin typeface="+mn-lt"/>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b="0" dirty="0">
                <a:solidFill>
                  <a:schemeClr val="tx1"/>
                </a:solidFill>
              </a:rPr>
              <a:t>Percentage of Standard changes</a:t>
            </a:r>
          </a:p>
          <a:p>
            <a:endParaRPr lang="en-US" sz="2400" dirty="0">
              <a:solidFill>
                <a:srgbClr val="0096D6"/>
              </a:solidFill>
            </a:endParaRPr>
          </a:p>
        </p:txBody>
      </p:sp>
      <p:sp>
        <p:nvSpPr>
          <p:cNvPr id="11" name="Content Placeholder 3"/>
          <p:cNvSpPr txBox="1">
            <a:spLocks/>
          </p:cNvSpPr>
          <p:nvPr/>
        </p:nvSpPr>
        <p:spPr bwMode="black">
          <a:xfrm>
            <a:off x="7955551" y="5308139"/>
            <a:ext cx="3450181" cy="1264567"/>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mn-lt"/>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mn-lt"/>
                <a:ea typeface="+mn-ea"/>
                <a:cs typeface="HP Simplified" pitchFamily="34" charset="0"/>
              </a:defRPr>
            </a:lvl2pPr>
            <a:lvl3pPr marL="114300" indent="-114300" algn="l" defTabSz="457200" rtl="0" eaLnBrk="1" latinLnBrk="0" hangingPunct="1">
              <a:lnSpc>
                <a:spcPct val="100000"/>
              </a:lnSpc>
              <a:spcBef>
                <a:spcPts val="0"/>
              </a:spcBef>
              <a:spcAft>
                <a:spcPts val="400"/>
              </a:spcAft>
              <a:buClr>
                <a:schemeClr val="tx1"/>
              </a:buClr>
              <a:buFont typeface="Arial"/>
              <a:buChar char="•"/>
              <a:defRPr sz="1400" b="0" i="0" kern="1200">
                <a:solidFill>
                  <a:srgbClr val="000000"/>
                </a:solidFill>
                <a:latin typeface="+mn-lt"/>
                <a:ea typeface="+mn-ea"/>
                <a:cs typeface="HP Simplified" pitchFamily="34" charset="0"/>
              </a:defRPr>
            </a:lvl3pPr>
            <a:lvl4pPr marL="228600" indent="-114300" algn="l" defTabSz="457200" rtl="0" eaLnBrk="1" latinLnBrk="0" hangingPunct="1">
              <a:lnSpc>
                <a:spcPct val="100000"/>
              </a:lnSpc>
              <a:spcBef>
                <a:spcPts val="0"/>
              </a:spcBef>
              <a:spcAft>
                <a:spcPts val="400"/>
              </a:spcAft>
              <a:buClr>
                <a:schemeClr val="tx1"/>
              </a:buClr>
              <a:buSzPct val="80000"/>
              <a:buFont typeface="Lucida Grande"/>
              <a:buChar char="−"/>
              <a:defRPr lang="en-US" sz="1400" b="0" i="0" kern="1200">
                <a:solidFill>
                  <a:srgbClr val="000000"/>
                </a:solidFill>
                <a:latin typeface="+mn-lt"/>
                <a:ea typeface="+mn-ea"/>
                <a:cs typeface="HP Simplified" pitchFamily="34" charset="0"/>
              </a:defRPr>
            </a:lvl4pPr>
            <a:lvl5pPr marL="342900" indent="-114300" algn="l" defTabSz="457200" rtl="0" eaLnBrk="1" latinLnBrk="0" hangingPunct="1">
              <a:lnSpc>
                <a:spcPct val="100000"/>
              </a:lnSpc>
              <a:spcBef>
                <a:spcPts val="0"/>
              </a:spcBef>
              <a:spcAft>
                <a:spcPts val="400"/>
              </a:spcAft>
              <a:buClr>
                <a:schemeClr val="tx1"/>
              </a:buClr>
              <a:buFont typeface="Arial"/>
              <a:buChar char="•"/>
              <a:tabLst/>
              <a:defRPr sz="1400" b="0" i="0" kern="1200">
                <a:solidFill>
                  <a:srgbClr val="000000"/>
                </a:solidFill>
                <a:latin typeface="+mn-lt"/>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b="0" dirty="0">
                <a:solidFill>
                  <a:schemeClr val="tx1"/>
                </a:solidFill>
              </a:rPr>
              <a:t>Percentage of Changes using Automated tasks (All, Standard, Normal)</a:t>
            </a:r>
          </a:p>
        </p:txBody>
      </p:sp>
      <p:sp>
        <p:nvSpPr>
          <p:cNvPr id="12" name="Content Placeholder 3"/>
          <p:cNvSpPr txBox="1">
            <a:spLocks/>
          </p:cNvSpPr>
          <p:nvPr/>
        </p:nvSpPr>
        <p:spPr bwMode="black">
          <a:xfrm>
            <a:off x="725348" y="5377148"/>
            <a:ext cx="3450181" cy="940476"/>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mn-lt"/>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mn-lt"/>
                <a:ea typeface="+mn-ea"/>
                <a:cs typeface="HP Simplified" pitchFamily="34" charset="0"/>
              </a:defRPr>
            </a:lvl2pPr>
            <a:lvl3pPr marL="114300" indent="-114300" algn="l" defTabSz="457200" rtl="0" eaLnBrk="1" latinLnBrk="0" hangingPunct="1">
              <a:lnSpc>
                <a:spcPct val="100000"/>
              </a:lnSpc>
              <a:spcBef>
                <a:spcPts val="0"/>
              </a:spcBef>
              <a:spcAft>
                <a:spcPts val="400"/>
              </a:spcAft>
              <a:buClr>
                <a:schemeClr val="tx1"/>
              </a:buClr>
              <a:buFont typeface="Arial"/>
              <a:buChar char="•"/>
              <a:defRPr sz="1400" b="0" i="0" kern="1200">
                <a:solidFill>
                  <a:srgbClr val="000000"/>
                </a:solidFill>
                <a:latin typeface="+mn-lt"/>
                <a:ea typeface="+mn-ea"/>
                <a:cs typeface="HP Simplified" pitchFamily="34" charset="0"/>
              </a:defRPr>
            </a:lvl3pPr>
            <a:lvl4pPr marL="228600" indent="-114300" algn="l" defTabSz="457200" rtl="0" eaLnBrk="1" latinLnBrk="0" hangingPunct="1">
              <a:lnSpc>
                <a:spcPct val="100000"/>
              </a:lnSpc>
              <a:spcBef>
                <a:spcPts val="0"/>
              </a:spcBef>
              <a:spcAft>
                <a:spcPts val="400"/>
              </a:spcAft>
              <a:buClr>
                <a:schemeClr val="tx1"/>
              </a:buClr>
              <a:buSzPct val="80000"/>
              <a:buFont typeface="Lucida Grande"/>
              <a:buChar char="−"/>
              <a:defRPr lang="en-US" sz="1400" b="0" i="0" kern="1200">
                <a:solidFill>
                  <a:srgbClr val="000000"/>
                </a:solidFill>
                <a:latin typeface="+mn-lt"/>
                <a:ea typeface="+mn-ea"/>
                <a:cs typeface="HP Simplified" pitchFamily="34" charset="0"/>
              </a:defRPr>
            </a:lvl4pPr>
            <a:lvl5pPr marL="342900" indent="-114300" algn="l" defTabSz="457200" rtl="0" eaLnBrk="1" latinLnBrk="0" hangingPunct="1">
              <a:lnSpc>
                <a:spcPct val="100000"/>
              </a:lnSpc>
              <a:spcBef>
                <a:spcPts val="0"/>
              </a:spcBef>
              <a:spcAft>
                <a:spcPts val="400"/>
              </a:spcAft>
              <a:buClr>
                <a:schemeClr val="tx1"/>
              </a:buClr>
              <a:buFont typeface="Arial"/>
              <a:buChar char="•"/>
              <a:tabLst/>
              <a:defRPr sz="1400" b="0" i="0" kern="1200">
                <a:solidFill>
                  <a:srgbClr val="000000"/>
                </a:solidFill>
                <a:latin typeface="+mn-lt"/>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defTabSz="609585"/>
            <a:r>
              <a:rPr lang="en-US" dirty="0"/>
              <a:t>Percentage of Successful changes (All, Standard, Normal, Emergency)</a:t>
            </a:r>
          </a:p>
          <a:p>
            <a:endParaRPr lang="en-US" sz="1600" dirty="0">
              <a:solidFill>
                <a:srgbClr val="0096D6"/>
              </a:solidFill>
            </a:endParaRPr>
          </a:p>
        </p:txBody>
      </p:sp>
    </p:spTree>
    <p:extLst>
      <p:ext uri="{BB962C8B-B14F-4D97-AF65-F5344CB8AC3E}">
        <p14:creationId xmlns:p14="http://schemas.microsoft.com/office/powerpoint/2010/main" val="3880596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Improve Change Management Practice</a:t>
            </a:r>
          </a:p>
        </p:txBody>
      </p:sp>
      <p:sp>
        <p:nvSpPr>
          <p:cNvPr id="2" name="Subtitle 1"/>
          <p:cNvSpPr>
            <a:spLocks noGrp="1"/>
          </p:cNvSpPr>
          <p:nvPr>
            <p:ph type="body" sz="quarter" idx="13"/>
          </p:nvPr>
        </p:nvSpPr>
        <p:spPr>
          <a:xfrm>
            <a:off x="950976" y="1087119"/>
            <a:ext cx="4936257" cy="418375"/>
          </a:xfrm>
        </p:spPr>
        <p:txBody>
          <a:bodyPr/>
          <a:lstStyle/>
          <a:p>
            <a:pPr lvl="1" defTabSz="609585"/>
            <a:r>
              <a:rPr lang="en-US" sz="1867" dirty="0">
                <a:solidFill>
                  <a:schemeClr val="tx1"/>
                </a:solidFill>
              </a:rPr>
              <a:t>Define goals to help drive organization change</a:t>
            </a:r>
          </a:p>
          <a:p>
            <a:endParaRPr lang="en-US" dirty="0"/>
          </a:p>
        </p:txBody>
      </p:sp>
      <p:sp>
        <p:nvSpPr>
          <p:cNvPr id="5" name="Slide Number Placeholder 4"/>
          <p:cNvSpPr>
            <a:spLocks noGrp="1"/>
          </p:cNvSpPr>
          <p:nvPr>
            <p:ph type="sldNum" sz="quarter" idx="4"/>
          </p:nvPr>
        </p:nvSpPr>
        <p:spPr>
          <a:prstGeom prst="rect">
            <a:avLst/>
          </a:prstGeom>
        </p:spPr>
        <p:txBody>
          <a:bodyPr/>
          <a:lstStyle/>
          <a:p>
            <a:fld id="{B016F8AB-BCEA-4347-8BA6-BE776009BC89}" type="slidenum">
              <a:rPr lang="en-US" smtClean="0"/>
              <a:t>52</a:t>
            </a:fld>
            <a:endParaRPr lang="en-US"/>
          </a:p>
        </p:txBody>
      </p:sp>
      <p:pic>
        <p:nvPicPr>
          <p:cNvPr id="9" name="Picture 8"/>
          <p:cNvPicPr>
            <a:picLocks noChangeAspect="1"/>
          </p:cNvPicPr>
          <p:nvPr/>
        </p:nvPicPr>
        <p:blipFill>
          <a:blip r:embed="rId3"/>
          <a:stretch>
            <a:fillRect/>
          </a:stretch>
        </p:blipFill>
        <p:spPr>
          <a:xfrm>
            <a:off x="529613" y="2400451"/>
            <a:ext cx="9236240" cy="4308213"/>
          </a:xfrm>
          <a:prstGeom prst="rect">
            <a:avLst/>
          </a:prstGeom>
        </p:spPr>
      </p:pic>
      <p:pic>
        <p:nvPicPr>
          <p:cNvPr id="8" name="Content Placeholder 5"/>
          <p:cNvPicPr>
            <a:picLocks noChangeAspect="1"/>
          </p:cNvPicPr>
          <p:nvPr/>
        </p:nvPicPr>
        <p:blipFill>
          <a:blip r:embed="rId4"/>
          <a:stretch>
            <a:fillRect/>
          </a:stretch>
        </p:blipFill>
        <p:spPr bwMode="black">
          <a:xfrm>
            <a:off x="6228597" y="887935"/>
            <a:ext cx="5786081" cy="2608799"/>
          </a:xfrm>
          <a:prstGeom prst="rect">
            <a:avLst/>
          </a:prstGeom>
        </p:spPr>
      </p:pic>
    </p:spTree>
    <p:extLst>
      <p:ext uri="{BB962C8B-B14F-4D97-AF65-F5344CB8AC3E}">
        <p14:creationId xmlns:p14="http://schemas.microsoft.com/office/powerpoint/2010/main" val="394569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Improve Change Management Practice</a:t>
            </a:r>
          </a:p>
        </p:txBody>
      </p:sp>
      <p:sp>
        <p:nvSpPr>
          <p:cNvPr id="2" name="Subtitle 1"/>
          <p:cNvSpPr>
            <a:spLocks noGrp="1"/>
          </p:cNvSpPr>
          <p:nvPr>
            <p:ph type="body" sz="quarter" idx="13"/>
          </p:nvPr>
        </p:nvSpPr>
        <p:spPr/>
        <p:txBody>
          <a:bodyPr/>
          <a:lstStyle/>
          <a:p>
            <a:pPr lvl="1" defTabSz="609585"/>
            <a:r>
              <a:rPr lang="en-US" sz="1867" dirty="0">
                <a:solidFill>
                  <a:schemeClr val="tx1"/>
                </a:solidFill>
              </a:rPr>
              <a:t>View suggested action points</a:t>
            </a:r>
          </a:p>
          <a:p>
            <a:endParaRPr lang="en-US" dirty="0"/>
          </a:p>
        </p:txBody>
      </p:sp>
      <p:grpSp>
        <p:nvGrpSpPr>
          <p:cNvPr id="12" name="Group 11"/>
          <p:cNvGrpSpPr/>
          <p:nvPr/>
        </p:nvGrpSpPr>
        <p:grpSpPr>
          <a:xfrm>
            <a:off x="157581" y="1584962"/>
            <a:ext cx="6760187" cy="4625783"/>
            <a:chOff x="329184" y="1188721"/>
            <a:chExt cx="5070140" cy="3469337"/>
          </a:xfrm>
        </p:grpSpPr>
        <p:pic>
          <p:nvPicPr>
            <p:cNvPr id="8" name="Picture 7"/>
            <p:cNvPicPr>
              <a:picLocks noChangeAspect="1"/>
            </p:cNvPicPr>
            <p:nvPr/>
          </p:nvPicPr>
          <p:blipFill>
            <a:blip r:embed="rId3"/>
            <a:stretch>
              <a:fillRect/>
            </a:stretch>
          </p:blipFill>
          <p:spPr>
            <a:xfrm>
              <a:off x="329184" y="1188721"/>
              <a:ext cx="5070140" cy="3469337"/>
            </a:xfrm>
            <a:prstGeom prst="rect">
              <a:avLst/>
            </a:prstGeom>
          </p:spPr>
        </p:pic>
        <p:pic>
          <p:nvPicPr>
            <p:cNvPr id="9" name="Picture 8"/>
            <p:cNvPicPr>
              <a:picLocks noChangeAspect="1"/>
            </p:cNvPicPr>
            <p:nvPr/>
          </p:nvPicPr>
          <p:blipFill>
            <a:blip r:embed="rId4"/>
            <a:stretch>
              <a:fillRect/>
            </a:stretch>
          </p:blipFill>
          <p:spPr>
            <a:xfrm>
              <a:off x="3561288" y="1997957"/>
              <a:ext cx="259102" cy="274344"/>
            </a:xfrm>
            <a:prstGeom prst="rect">
              <a:avLst/>
            </a:prstGeom>
          </p:spPr>
        </p:pic>
        <p:cxnSp>
          <p:nvCxnSpPr>
            <p:cNvPr id="10" name="Straight Arrow Connector 9"/>
            <p:cNvCxnSpPr/>
            <p:nvPr/>
          </p:nvCxnSpPr>
          <p:spPr>
            <a:xfrm flipV="1">
              <a:off x="1355400" y="1705485"/>
              <a:ext cx="879800" cy="2832392"/>
            </a:xfrm>
            <a:prstGeom prst="straightConnector1">
              <a:avLst/>
            </a:prstGeom>
            <a:ln w="38100" cmpd="sng">
              <a:solidFill>
                <a:srgbClr val="C00000"/>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p:nvPicPr>
        <p:blipFill>
          <a:blip r:embed="rId5"/>
          <a:stretch>
            <a:fillRect/>
          </a:stretch>
        </p:blipFill>
        <p:spPr>
          <a:xfrm>
            <a:off x="6580640" y="2663943"/>
            <a:ext cx="5611360" cy="488248"/>
          </a:xfrm>
          <a:prstGeom prst="rect">
            <a:avLst/>
          </a:prstGeom>
        </p:spPr>
      </p:pic>
      <p:pic>
        <p:nvPicPr>
          <p:cNvPr id="13" name="Picture 12"/>
          <p:cNvPicPr>
            <a:picLocks noChangeAspect="1"/>
          </p:cNvPicPr>
          <p:nvPr/>
        </p:nvPicPr>
        <p:blipFill>
          <a:blip r:embed="rId6"/>
          <a:stretch>
            <a:fillRect/>
          </a:stretch>
        </p:blipFill>
        <p:spPr>
          <a:xfrm>
            <a:off x="6580640" y="3361112"/>
            <a:ext cx="5611360" cy="514843"/>
          </a:xfrm>
          <a:prstGeom prst="rect">
            <a:avLst/>
          </a:prstGeom>
        </p:spPr>
      </p:pic>
      <p:pic>
        <p:nvPicPr>
          <p:cNvPr id="15" name="Picture 14"/>
          <p:cNvPicPr>
            <a:picLocks noChangeAspect="1"/>
          </p:cNvPicPr>
          <p:nvPr/>
        </p:nvPicPr>
        <p:blipFill>
          <a:blip r:embed="rId7"/>
          <a:stretch>
            <a:fillRect/>
          </a:stretch>
        </p:blipFill>
        <p:spPr>
          <a:xfrm>
            <a:off x="6580640" y="4099292"/>
            <a:ext cx="5611360" cy="522544"/>
          </a:xfrm>
          <a:prstGeom prst="rect">
            <a:avLst/>
          </a:prstGeom>
        </p:spPr>
      </p:pic>
      <p:sp>
        <p:nvSpPr>
          <p:cNvPr id="7" name="Slide Number Placeholder 6"/>
          <p:cNvSpPr>
            <a:spLocks noGrp="1"/>
          </p:cNvSpPr>
          <p:nvPr>
            <p:ph type="sldNum" sz="quarter" idx="4"/>
          </p:nvPr>
        </p:nvSpPr>
        <p:spPr/>
        <p:txBody>
          <a:bodyPr/>
          <a:lstStyle/>
          <a:p>
            <a:fld id="{0FB999A9-77CE-4AD1-9911-24A29F08BC34}" type="slidenum">
              <a:rPr lang="en-US" smtClean="0"/>
              <a:pPr/>
              <a:t>53</a:t>
            </a:fld>
            <a:endParaRPr lang="en-US" dirty="0"/>
          </a:p>
        </p:txBody>
      </p:sp>
    </p:spTree>
    <p:extLst>
      <p:ext uri="{BB962C8B-B14F-4D97-AF65-F5344CB8AC3E}">
        <p14:creationId xmlns:p14="http://schemas.microsoft.com/office/powerpoint/2010/main" val="163088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Improve Change Management Practice</a:t>
            </a:r>
          </a:p>
        </p:txBody>
      </p:sp>
      <p:sp>
        <p:nvSpPr>
          <p:cNvPr id="2" name="Subtitle 1"/>
          <p:cNvSpPr>
            <a:spLocks noGrp="1"/>
          </p:cNvSpPr>
          <p:nvPr>
            <p:ph type="body" sz="quarter" idx="13"/>
          </p:nvPr>
        </p:nvSpPr>
        <p:spPr/>
        <p:txBody>
          <a:bodyPr/>
          <a:lstStyle/>
          <a:p>
            <a:pPr lvl="1" defTabSz="609585"/>
            <a:r>
              <a:rPr lang="en-US" sz="1867" dirty="0"/>
              <a:t>View the Success analysis and risk statistic for similar changes and change models</a:t>
            </a:r>
          </a:p>
          <a:p>
            <a:endParaRPr lang="en-US" dirty="0"/>
          </a:p>
        </p:txBody>
      </p:sp>
      <p:sp>
        <p:nvSpPr>
          <p:cNvPr id="10" name="Slide Number Placeholder 9"/>
          <p:cNvSpPr>
            <a:spLocks noGrp="1"/>
          </p:cNvSpPr>
          <p:nvPr>
            <p:ph type="sldNum" sz="quarter" idx="4"/>
          </p:nvPr>
        </p:nvSpPr>
        <p:spPr/>
        <p:txBody>
          <a:bodyPr/>
          <a:lstStyle/>
          <a:p>
            <a:fld id="{B016F8AB-BCEA-4347-8BA6-BE776009BC89}" type="slidenum">
              <a:rPr lang="en-US" smtClean="0"/>
              <a:t>54</a:t>
            </a:fld>
            <a:endParaRPr lang="en-US"/>
          </a:p>
        </p:txBody>
      </p:sp>
      <p:sp>
        <p:nvSpPr>
          <p:cNvPr id="4" name="Content Placeholder 3"/>
          <p:cNvSpPr>
            <a:spLocks noGrp="1"/>
          </p:cNvSpPr>
          <p:nvPr>
            <p:ph idx="1"/>
          </p:nvPr>
        </p:nvSpPr>
        <p:spPr>
          <a:xfrm>
            <a:off x="946786" y="1615306"/>
            <a:ext cx="10311765" cy="4564832"/>
          </a:xfrm>
        </p:spPr>
        <p:txBody>
          <a:bodyPr/>
          <a:lstStyle/>
          <a:p>
            <a:r>
              <a:rPr lang="en-US" dirty="0" smtClean="0"/>
              <a:t>Go to model(s) to look for improvements</a:t>
            </a:r>
            <a:endParaRPr lang="en-US" dirty="0"/>
          </a:p>
        </p:txBody>
      </p:sp>
      <p:pic>
        <p:nvPicPr>
          <p:cNvPr id="5" name="Picture 4"/>
          <p:cNvPicPr>
            <a:picLocks noChangeAspect="1"/>
          </p:cNvPicPr>
          <p:nvPr/>
        </p:nvPicPr>
        <p:blipFill>
          <a:blip r:embed="rId3"/>
          <a:stretch>
            <a:fillRect/>
          </a:stretch>
        </p:blipFill>
        <p:spPr>
          <a:xfrm>
            <a:off x="438913" y="2068212"/>
            <a:ext cx="5634657" cy="4241541"/>
          </a:xfrm>
          <a:prstGeom prst="rect">
            <a:avLst/>
          </a:prstGeom>
        </p:spPr>
      </p:pic>
      <p:pic>
        <p:nvPicPr>
          <p:cNvPr id="7" name="Picture 6"/>
          <p:cNvPicPr>
            <a:picLocks noChangeAspect="1"/>
          </p:cNvPicPr>
          <p:nvPr/>
        </p:nvPicPr>
        <p:blipFill>
          <a:blip r:embed="rId4"/>
          <a:stretch>
            <a:fillRect/>
          </a:stretch>
        </p:blipFill>
        <p:spPr>
          <a:xfrm>
            <a:off x="5070885" y="1958400"/>
            <a:ext cx="7121115" cy="3195941"/>
          </a:xfrm>
          <a:prstGeom prst="rect">
            <a:avLst/>
          </a:prstGeom>
        </p:spPr>
      </p:pic>
      <p:cxnSp>
        <p:nvCxnSpPr>
          <p:cNvPr id="9" name="Straight Arrow Connector 8"/>
          <p:cNvCxnSpPr/>
          <p:nvPr/>
        </p:nvCxnSpPr>
        <p:spPr>
          <a:xfrm flipV="1">
            <a:off x="5412337" y="3406925"/>
            <a:ext cx="5293207" cy="1618004"/>
          </a:xfrm>
          <a:prstGeom prst="straightConnector1">
            <a:avLst/>
          </a:prstGeom>
          <a:ln w="38100" cmpd="sng">
            <a:solidFill>
              <a:srgbClr val="C00000"/>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bwMode="gray">
          <a:xfrm>
            <a:off x="5852160" y="5239921"/>
            <a:ext cx="6035856" cy="830997"/>
          </a:xfrm>
          <a:prstGeom prst="rect">
            <a:avLst/>
          </a:prstGeom>
          <a:solidFill>
            <a:schemeClr val="bg1"/>
          </a:solidFill>
          <a:ln>
            <a:solidFill>
              <a:schemeClr val="bg1">
                <a:lumMod val="65000"/>
              </a:schemeClr>
            </a:solidFill>
          </a:ln>
        </p:spPr>
        <p:txBody>
          <a:bodyPr wrap="square" rtlCol="0">
            <a:spAutoFit/>
          </a:bodyPr>
          <a:lstStyle/>
          <a:p>
            <a:pPr defTabSz="573603">
              <a:spcAft>
                <a:spcPts val="533"/>
              </a:spcAft>
              <a:buSzPct val="100000"/>
            </a:pPr>
            <a:r>
              <a:rPr lang="en-US" sz="1600" b="1" dirty="0"/>
              <a:t>Note: </a:t>
            </a:r>
            <a:r>
              <a:rPr lang="en-US" sz="1600" dirty="0"/>
              <a:t>Insights and suggested action points only display when the number of successful and unsuccessful changes within your selection exceeds a minimum threshold.</a:t>
            </a:r>
            <a:endParaRPr lang="en-US" sz="1600" dirty="0">
              <a:cs typeface="HP Simplified" pitchFamily="34" charset="0"/>
            </a:endParaRPr>
          </a:p>
        </p:txBody>
      </p:sp>
    </p:spTree>
    <p:extLst>
      <p:ext uri="{BB962C8B-B14F-4D97-AF65-F5344CB8AC3E}">
        <p14:creationId xmlns:p14="http://schemas.microsoft.com/office/powerpoint/2010/main" val="3543538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Lab Exercises</a:t>
            </a:r>
            <a:endParaRPr lang="en-US" dirty="0"/>
          </a:p>
        </p:txBody>
      </p:sp>
      <p:sp>
        <p:nvSpPr>
          <p:cNvPr id="5" name="Slide Number Placeholder 4"/>
          <p:cNvSpPr>
            <a:spLocks noGrp="1"/>
          </p:cNvSpPr>
          <p:nvPr>
            <p:ph type="sldNum" sz="quarter" idx="4"/>
          </p:nvPr>
        </p:nvSpPr>
        <p:spPr/>
        <p:txBody>
          <a:bodyPr/>
          <a:lstStyle/>
          <a:p>
            <a:fld id="{B016F8AB-BCEA-4347-8BA6-BE776009BC89}" type="slidenum">
              <a:rPr lang="en-US" smtClean="0"/>
              <a:t>55</a:t>
            </a:fld>
            <a:endParaRPr lang="en-US"/>
          </a:p>
        </p:txBody>
      </p:sp>
      <p:sp>
        <p:nvSpPr>
          <p:cNvPr id="2" name="Content Placeholder 1"/>
          <p:cNvSpPr>
            <a:spLocks noGrp="1"/>
          </p:cNvSpPr>
          <p:nvPr>
            <p:ph idx="1"/>
          </p:nvPr>
        </p:nvSpPr>
        <p:spPr>
          <a:xfrm>
            <a:off x="605790" y="1349758"/>
            <a:ext cx="7812346" cy="5235505"/>
          </a:xfrm>
        </p:spPr>
        <p:txBody>
          <a:bodyPr/>
          <a:lstStyle/>
          <a:p>
            <a:r>
              <a:rPr lang="en-US" dirty="0"/>
              <a:t>Change </a:t>
            </a:r>
            <a:r>
              <a:rPr lang="en-US" dirty="0" err="1"/>
              <a:t>Mgmt</a:t>
            </a:r>
            <a:r>
              <a:rPr lang="en-US" dirty="0"/>
              <a:t> Quick Flow Demo </a:t>
            </a:r>
            <a:r>
              <a:rPr lang="en-US" dirty="0" smtClean="0"/>
              <a:t>card with optional strong identity validation option</a:t>
            </a:r>
            <a:endParaRPr lang="en-US" dirty="0"/>
          </a:p>
          <a:p>
            <a:r>
              <a:rPr lang="en-US" dirty="0"/>
              <a:t>Release </a:t>
            </a:r>
            <a:r>
              <a:rPr lang="en-US" dirty="0" err="1"/>
              <a:t>Mgmt</a:t>
            </a:r>
            <a:r>
              <a:rPr lang="en-US" dirty="0"/>
              <a:t> Quick Flow Demo card</a:t>
            </a:r>
          </a:p>
          <a:p>
            <a:endParaRPr lang="en-US" dirty="0"/>
          </a:p>
        </p:txBody>
      </p:sp>
      <p:grpSp>
        <p:nvGrpSpPr>
          <p:cNvPr id="21" name="Group 20"/>
          <p:cNvGrpSpPr>
            <a:grpSpLocks noChangeAspect="1"/>
          </p:cNvGrpSpPr>
          <p:nvPr/>
        </p:nvGrpSpPr>
        <p:grpSpPr>
          <a:xfrm>
            <a:off x="9818949" y="4011752"/>
            <a:ext cx="1932883" cy="2414353"/>
            <a:chOff x="5861275" y="443523"/>
            <a:chExt cx="2471272" cy="3086844"/>
          </a:xfrm>
        </p:grpSpPr>
        <p:grpSp>
          <p:nvGrpSpPr>
            <p:cNvPr id="22" name="Group 21"/>
            <p:cNvGrpSpPr/>
            <p:nvPr/>
          </p:nvGrpSpPr>
          <p:grpSpPr>
            <a:xfrm>
              <a:off x="6248893" y="443523"/>
              <a:ext cx="2083654" cy="1788232"/>
              <a:chOff x="6791325" y="443524"/>
              <a:chExt cx="2083655" cy="1788232"/>
            </a:xfrm>
          </p:grpSpPr>
          <p:sp>
            <p:nvSpPr>
              <p:cNvPr id="24" name="Rectangle 23"/>
              <p:cNvSpPr/>
              <p:nvPr/>
            </p:nvSpPr>
            <p:spPr bwMode="gray">
              <a:xfrm>
                <a:off x="6865750" y="514882"/>
                <a:ext cx="1735810" cy="1121071"/>
              </a:xfrm>
              <a:prstGeom prst="rect">
                <a:avLst/>
              </a:prstGeom>
              <a:solidFill>
                <a:sysClr val="window" lastClr="FFFFFF"/>
              </a:solidFill>
              <a:ln w="6350" cap="flat" cmpd="sng" algn="ctr">
                <a:noFill/>
                <a:prstDash val="solid"/>
                <a:miter lim="800000"/>
              </a:ln>
              <a:effectLst/>
            </p:spPr>
            <p:txBody>
              <a:bodyPr rtlCol="0" anchor="ctr"/>
              <a:lstStyle/>
              <a:p>
                <a:pPr algn="ctr" defTabSz="1219170">
                  <a:defRPr/>
                </a:pPr>
                <a:endParaRPr lang="en-AU" sz="2400" kern="0">
                  <a:solidFill>
                    <a:prstClr val="white"/>
                  </a:solidFill>
                  <a:latin typeface="Arial" panose="020B0604020202020204"/>
                </a:endParaRPr>
              </a:p>
            </p:txBody>
          </p:sp>
          <p:pic>
            <p:nvPicPr>
              <p:cNvPr id="25" name="Picture 24" descr="C:\Field Excellence\Training Templates\Feature_Icons\All-in-one_PC\All-in-one_PC_RGB\All-in-one_PC_RGB_gray_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1325" y="443524"/>
                <a:ext cx="2083655" cy="1788232"/>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5" descr="C:\Field Excellence\Training Templates\Web\Web-Communications_Icons\User_group\User_group_RGB\User_group_RGB_gray_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1275" y="2341546"/>
              <a:ext cx="1617208" cy="11888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64955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IT Agent Accessing Change Management</a:t>
            </a:r>
            <a:endParaRPr lang="en-AU" dirty="0"/>
          </a:p>
        </p:txBody>
      </p:sp>
      <p:sp>
        <p:nvSpPr>
          <p:cNvPr id="8" name="Subtitle 1"/>
          <p:cNvSpPr txBox="1">
            <a:spLocks/>
          </p:cNvSpPr>
          <p:nvPr/>
        </p:nvSpPr>
        <p:spPr>
          <a:xfrm>
            <a:off x="946786" y="934240"/>
            <a:ext cx="10632599" cy="374607"/>
          </a:xfrm>
          <a:prstGeom prst="rect">
            <a:avLst/>
          </a:prstGeom>
        </p:spPr>
        <p:txBody>
          <a:bodyPr vert="horz" lIns="0" tIns="0" rIns="0" bIns="0" rtlCol="0">
            <a:noAutofit/>
          </a:bodyPr>
          <a:lstStyle>
            <a:lvl1pPr indent="0" defTabSz="685800">
              <a:lnSpc>
                <a:spcPct val="90000"/>
              </a:lnSpc>
              <a:spcBef>
                <a:spcPts val="0"/>
              </a:spcBef>
              <a:buFont typeface="Arial" panose="020B0604020202020204" pitchFamily="34" charset="0"/>
              <a:buNone/>
              <a:defRPr b="1" baseline="0">
                <a:solidFill>
                  <a:schemeClr val="accent1"/>
                </a:solidFill>
              </a:defRPr>
            </a:lvl1pPr>
            <a:lvl2pPr marL="0" indent="0" defTabSz="685800">
              <a:lnSpc>
                <a:spcPct val="90000"/>
              </a:lnSpc>
              <a:spcBef>
                <a:spcPts val="0"/>
              </a:spcBef>
              <a:buFont typeface="Arial" panose="020B0604020202020204" pitchFamily="34" charset="0"/>
              <a:buNone/>
            </a:lvl2pPr>
            <a:lvl3pPr marL="0" indent="0" defTabSz="685800">
              <a:lnSpc>
                <a:spcPct val="90000"/>
              </a:lnSpc>
              <a:spcBef>
                <a:spcPts val="0"/>
              </a:spcBef>
              <a:buFont typeface="Arial" panose="020B0604020202020204" pitchFamily="34" charset="0"/>
              <a:buNone/>
            </a:lvl3pPr>
            <a:lvl4pPr marL="0" indent="0" defTabSz="685800">
              <a:lnSpc>
                <a:spcPct val="90000"/>
              </a:lnSpc>
              <a:spcBef>
                <a:spcPts val="0"/>
              </a:spcBef>
              <a:buFont typeface="Arial" panose="020B0604020202020204" pitchFamily="34" charset="0"/>
              <a:buNone/>
            </a:lvl4pPr>
            <a:lvl5pPr marL="0" indent="0" defTabSz="685800">
              <a:lnSpc>
                <a:spcPct val="90000"/>
              </a:lnSpc>
              <a:spcBef>
                <a:spcPts val="0"/>
              </a:spcBef>
              <a:buFont typeface="Arial" panose="020B0604020202020204" pitchFamily="34" charset="0"/>
              <a:buNone/>
            </a:lvl5pPr>
            <a:lvl6pPr marL="0" indent="0" defTabSz="685800">
              <a:lnSpc>
                <a:spcPct val="90000"/>
              </a:lnSpc>
              <a:spcBef>
                <a:spcPts val="0"/>
              </a:spcBef>
              <a:buFont typeface="Arial" panose="020B0604020202020204" pitchFamily="34" charset="0"/>
              <a:buNone/>
            </a:lvl6pPr>
            <a:lvl7pPr marL="0" indent="0" defTabSz="685800">
              <a:lnSpc>
                <a:spcPct val="90000"/>
              </a:lnSpc>
              <a:spcBef>
                <a:spcPts val="0"/>
              </a:spcBef>
              <a:buFont typeface="Arial" panose="020B0604020202020204" pitchFamily="34" charset="0"/>
              <a:buNone/>
            </a:lvl7pPr>
            <a:lvl8pPr marL="0" indent="0" defTabSz="685800">
              <a:lnSpc>
                <a:spcPct val="90000"/>
              </a:lnSpc>
              <a:spcBef>
                <a:spcPts val="0"/>
              </a:spcBef>
              <a:buFont typeface="Arial" panose="020B0604020202020204" pitchFamily="34" charset="0"/>
              <a:buNone/>
            </a:lvl8pPr>
            <a:lvl9pPr marL="0" indent="0" defTabSz="685800">
              <a:lnSpc>
                <a:spcPct val="90000"/>
              </a:lnSpc>
              <a:spcBef>
                <a:spcPts val="0"/>
              </a:spcBef>
              <a:buFont typeface="Arial" panose="020B0604020202020204" pitchFamily="34" charset="0"/>
              <a:buNone/>
            </a:lvl9pPr>
          </a:lstStyle>
          <a:p>
            <a:r>
              <a:rPr lang="en-US" sz="2400" b="0" dirty="0">
                <a:solidFill>
                  <a:schemeClr val="tx1"/>
                </a:solidFill>
              </a:rPr>
              <a:t>Mega Menu &gt; Build &gt; Change</a:t>
            </a:r>
          </a:p>
        </p:txBody>
      </p:sp>
      <p:sp>
        <p:nvSpPr>
          <p:cNvPr id="11" name="Slide Number Placeholder 10"/>
          <p:cNvSpPr>
            <a:spLocks noGrp="1"/>
          </p:cNvSpPr>
          <p:nvPr>
            <p:ph type="sldNum" sz="quarter" idx="12"/>
          </p:nvPr>
        </p:nvSpPr>
        <p:spPr/>
        <p:txBody>
          <a:bodyPr/>
          <a:lstStyle/>
          <a:p>
            <a:fld id="{B016F8AB-BCEA-4347-8BA6-BE776009BC89}" type="slidenum">
              <a:rPr lang="en-US" smtClean="0"/>
              <a:pPr/>
              <a:t>6</a:t>
            </a:fld>
            <a:endParaRPr lang="en-US"/>
          </a:p>
        </p:txBody>
      </p:sp>
      <p:pic>
        <p:nvPicPr>
          <p:cNvPr id="7" name="Picture 6"/>
          <p:cNvPicPr>
            <a:picLocks noChangeAspect="1"/>
          </p:cNvPicPr>
          <p:nvPr/>
        </p:nvPicPr>
        <p:blipFill>
          <a:blip r:embed="rId3"/>
          <a:stretch>
            <a:fillRect/>
          </a:stretch>
        </p:blipFill>
        <p:spPr>
          <a:xfrm>
            <a:off x="1219199" y="1805082"/>
            <a:ext cx="9685835" cy="3756615"/>
          </a:xfrm>
          <a:prstGeom prst="rect">
            <a:avLst/>
          </a:prstGeom>
        </p:spPr>
      </p:pic>
    </p:spTree>
    <p:extLst>
      <p:ext uri="{BB962C8B-B14F-4D97-AF65-F5344CB8AC3E}">
        <p14:creationId xmlns:p14="http://schemas.microsoft.com/office/powerpoint/2010/main" val="58222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674901" y="1982150"/>
            <a:ext cx="6823180" cy="2712953"/>
          </a:xfrm>
          <a:prstGeom prst="rect">
            <a:avLst/>
          </a:prstGeom>
        </p:spPr>
      </p:pic>
      <p:sp>
        <p:nvSpPr>
          <p:cNvPr id="3" name="Title 2"/>
          <p:cNvSpPr>
            <a:spLocks noGrp="1"/>
          </p:cNvSpPr>
          <p:nvPr>
            <p:ph type="title"/>
          </p:nvPr>
        </p:nvSpPr>
        <p:spPr/>
        <p:txBody>
          <a:bodyPr/>
          <a:lstStyle/>
          <a:p>
            <a:r>
              <a:rPr lang="en-AU" dirty="0" smtClean="0"/>
              <a:t>How to Open a New Change – Recap </a:t>
            </a:r>
            <a:endParaRPr lang="en-US" dirty="0"/>
          </a:p>
        </p:txBody>
      </p:sp>
      <p:sp>
        <p:nvSpPr>
          <p:cNvPr id="2" name="Subtitle 1"/>
          <p:cNvSpPr>
            <a:spLocks noGrp="1"/>
          </p:cNvSpPr>
          <p:nvPr>
            <p:ph type="body" sz="quarter" idx="13"/>
          </p:nvPr>
        </p:nvSpPr>
        <p:spPr/>
        <p:txBody>
          <a:bodyPr/>
          <a:lstStyle/>
          <a:p>
            <a:r>
              <a:rPr lang="en-AU" dirty="0" smtClean="0"/>
              <a:t>A new change can be opened from Change List, from within an incident, problem or change</a:t>
            </a:r>
            <a:endParaRPr lang="en-US" dirty="0"/>
          </a:p>
        </p:txBody>
      </p:sp>
      <p:sp>
        <p:nvSpPr>
          <p:cNvPr id="4" name="Content Placeholder 3"/>
          <p:cNvSpPr>
            <a:spLocks noGrp="1"/>
          </p:cNvSpPr>
          <p:nvPr>
            <p:ph idx="1"/>
          </p:nvPr>
        </p:nvSpPr>
        <p:spPr/>
        <p:txBody>
          <a:bodyPr/>
          <a:lstStyle/>
          <a:p>
            <a:r>
              <a:rPr lang="en-AU" dirty="0" smtClean="0"/>
              <a:t>From Change List, click </a:t>
            </a:r>
            <a:r>
              <a:rPr lang="en-AU" i="1" dirty="0" smtClean="0"/>
              <a:t>New</a:t>
            </a:r>
            <a:r>
              <a:rPr lang="en-AU" dirty="0" smtClean="0"/>
              <a:t> button.</a:t>
            </a:r>
            <a:endParaRPr lang="en-US" dirty="0"/>
          </a:p>
        </p:txBody>
      </p:sp>
      <p:sp>
        <p:nvSpPr>
          <p:cNvPr id="6" name="Content Placeholder 3"/>
          <p:cNvSpPr txBox="1">
            <a:spLocks/>
          </p:cNvSpPr>
          <p:nvPr/>
        </p:nvSpPr>
        <p:spPr bwMode="black">
          <a:xfrm>
            <a:off x="674900" y="4750742"/>
            <a:ext cx="2365576" cy="1574613"/>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mn-lt"/>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mn-lt"/>
                <a:ea typeface="+mn-ea"/>
                <a:cs typeface="HP Simplified" pitchFamily="34" charset="0"/>
              </a:defRPr>
            </a:lvl2pPr>
            <a:lvl3pPr marL="114300" indent="-114300" algn="l" defTabSz="457200" rtl="0" eaLnBrk="1" latinLnBrk="0" hangingPunct="1">
              <a:lnSpc>
                <a:spcPct val="100000"/>
              </a:lnSpc>
              <a:spcBef>
                <a:spcPts val="0"/>
              </a:spcBef>
              <a:spcAft>
                <a:spcPts val="400"/>
              </a:spcAft>
              <a:buClr>
                <a:schemeClr val="tx1"/>
              </a:buClr>
              <a:buFont typeface="Arial"/>
              <a:buChar char="•"/>
              <a:defRPr sz="1400" b="0" i="0" kern="1200">
                <a:solidFill>
                  <a:srgbClr val="000000"/>
                </a:solidFill>
                <a:latin typeface="+mn-lt"/>
                <a:ea typeface="+mn-ea"/>
                <a:cs typeface="HP Simplified" pitchFamily="34" charset="0"/>
              </a:defRPr>
            </a:lvl3pPr>
            <a:lvl4pPr marL="228600" indent="-114300" algn="l" defTabSz="457200" rtl="0" eaLnBrk="1" latinLnBrk="0" hangingPunct="1">
              <a:lnSpc>
                <a:spcPct val="100000"/>
              </a:lnSpc>
              <a:spcBef>
                <a:spcPts val="0"/>
              </a:spcBef>
              <a:spcAft>
                <a:spcPts val="400"/>
              </a:spcAft>
              <a:buClr>
                <a:schemeClr val="tx1"/>
              </a:buClr>
              <a:buSzPct val="80000"/>
              <a:buFont typeface="Lucida Grande"/>
              <a:buChar char="−"/>
              <a:defRPr lang="en-US" sz="1400" b="0" i="0" kern="1200">
                <a:solidFill>
                  <a:srgbClr val="000000"/>
                </a:solidFill>
                <a:latin typeface="+mn-lt"/>
                <a:ea typeface="+mn-ea"/>
                <a:cs typeface="HP Simplified" pitchFamily="34" charset="0"/>
              </a:defRPr>
            </a:lvl4pPr>
            <a:lvl5pPr marL="342900" indent="-114300" algn="l" defTabSz="457200" rtl="0" eaLnBrk="1" latinLnBrk="0" hangingPunct="1">
              <a:lnSpc>
                <a:spcPct val="100000"/>
              </a:lnSpc>
              <a:spcBef>
                <a:spcPts val="0"/>
              </a:spcBef>
              <a:spcAft>
                <a:spcPts val="400"/>
              </a:spcAft>
              <a:buClr>
                <a:schemeClr val="tx1"/>
              </a:buClr>
              <a:buFont typeface="Arial"/>
              <a:buChar char="•"/>
              <a:tabLst/>
              <a:defRPr sz="1400" b="0" i="0" kern="1200">
                <a:solidFill>
                  <a:srgbClr val="000000"/>
                </a:solidFill>
                <a:latin typeface="+mn-lt"/>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z="1600" b="0" dirty="0">
                <a:solidFill>
                  <a:schemeClr val="tx1"/>
                </a:solidFill>
              </a:rPr>
              <a:t>In the New Change form, fill in details and click </a:t>
            </a:r>
            <a:r>
              <a:rPr lang="en-AU" sz="1600" b="0" i="1" dirty="0">
                <a:solidFill>
                  <a:schemeClr val="tx1"/>
                </a:solidFill>
              </a:rPr>
              <a:t>Save</a:t>
            </a:r>
            <a:r>
              <a:rPr lang="en-AU" sz="1600" b="0" dirty="0">
                <a:solidFill>
                  <a:schemeClr val="tx1"/>
                </a:solidFill>
              </a:rPr>
              <a:t>.</a:t>
            </a:r>
          </a:p>
          <a:p>
            <a:endParaRPr lang="en-AU" sz="2400" dirty="0"/>
          </a:p>
          <a:p>
            <a:endParaRPr lang="en-AU" sz="2400" dirty="0"/>
          </a:p>
          <a:p>
            <a:endParaRPr lang="en-AU" sz="2400" dirty="0"/>
          </a:p>
          <a:p>
            <a:endParaRPr lang="en-AU" sz="2400" dirty="0"/>
          </a:p>
          <a:p>
            <a:endParaRPr lang="en-AU" sz="2400" dirty="0"/>
          </a:p>
          <a:p>
            <a:endParaRPr lang="en-AU" sz="2400" dirty="0"/>
          </a:p>
          <a:p>
            <a:endParaRPr lang="en-US" sz="2400" dirty="0"/>
          </a:p>
        </p:txBody>
      </p:sp>
      <p:pic>
        <p:nvPicPr>
          <p:cNvPr id="9" name="Picture 8"/>
          <p:cNvPicPr>
            <a:picLocks noChangeAspect="1"/>
          </p:cNvPicPr>
          <p:nvPr/>
        </p:nvPicPr>
        <p:blipFill>
          <a:blip r:embed="rId4"/>
          <a:stretch>
            <a:fillRect/>
          </a:stretch>
        </p:blipFill>
        <p:spPr>
          <a:xfrm>
            <a:off x="3147764" y="2744660"/>
            <a:ext cx="8700632" cy="3818459"/>
          </a:xfrm>
          <a:prstGeom prst="rect">
            <a:avLst/>
          </a:prstGeom>
        </p:spPr>
      </p:pic>
      <p:sp>
        <p:nvSpPr>
          <p:cNvPr id="5" name="Rectangular Callout 4"/>
          <p:cNvSpPr/>
          <p:nvPr/>
        </p:nvSpPr>
        <p:spPr bwMode="gray">
          <a:xfrm>
            <a:off x="9052559" y="4297680"/>
            <a:ext cx="3039676" cy="838200"/>
          </a:xfrm>
          <a:prstGeom prst="wedgeRectCallout">
            <a:avLst>
              <a:gd name="adj1" fmla="val -165699"/>
              <a:gd name="adj2" fmla="val 160615"/>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Change Model sets the category and other fields</a:t>
            </a:r>
            <a:endParaRPr lang="en-US" sz="1600" dirty="0"/>
          </a:p>
        </p:txBody>
      </p:sp>
      <p:sp>
        <p:nvSpPr>
          <p:cNvPr id="10" name="Slide Number Placeholder 9"/>
          <p:cNvSpPr>
            <a:spLocks noGrp="1"/>
          </p:cNvSpPr>
          <p:nvPr>
            <p:ph type="sldNum" sz="quarter" idx="12"/>
          </p:nvPr>
        </p:nvSpPr>
        <p:spPr/>
        <p:txBody>
          <a:bodyPr/>
          <a:lstStyle/>
          <a:p>
            <a:fld id="{B016F8AB-BCEA-4347-8BA6-BE776009BC89}" type="slidenum">
              <a:rPr lang="en-US" smtClean="0"/>
              <a:t>7</a:t>
            </a:fld>
            <a:endParaRPr lang="en-US"/>
          </a:p>
        </p:txBody>
      </p:sp>
      <p:sp>
        <p:nvSpPr>
          <p:cNvPr id="7" name="Rectangle 6"/>
          <p:cNvSpPr/>
          <p:nvPr/>
        </p:nvSpPr>
        <p:spPr>
          <a:xfrm>
            <a:off x="693754" y="2001004"/>
            <a:ext cx="1681801" cy="38397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163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1422" y="40969"/>
            <a:ext cx="10311765" cy="657844"/>
          </a:xfrm>
        </p:spPr>
        <p:txBody>
          <a:bodyPr/>
          <a:lstStyle/>
          <a:p>
            <a:r>
              <a:rPr lang="fr-FR" dirty="0" smtClean="0"/>
              <a:t>Change Management</a:t>
            </a:r>
            <a:endParaRPr lang="fr-FR" dirty="0"/>
          </a:p>
        </p:txBody>
      </p:sp>
      <p:sp>
        <p:nvSpPr>
          <p:cNvPr id="4" name="Subtitle 3"/>
          <p:cNvSpPr>
            <a:spLocks noGrp="1"/>
          </p:cNvSpPr>
          <p:nvPr>
            <p:ph type="body" sz="quarter" idx="13"/>
          </p:nvPr>
        </p:nvSpPr>
        <p:spPr>
          <a:xfrm>
            <a:off x="775613" y="698813"/>
            <a:ext cx="10307574" cy="418375"/>
          </a:xfrm>
        </p:spPr>
        <p:txBody>
          <a:bodyPr/>
          <a:lstStyle/>
          <a:p>
            <a:r>
              <a:rPr lang="fr-FR" dirty="0" smtClean="0"/>
              <a:t>Record content</a:t>
            </a:r>
            <a:endParaRPr lang="en-US" dirty="0"/>
          </a:p>
        </p:txBody>
      </p:sp>
      <p:pic>
        <p:nvPicPr>
          <p:cNvPr id="5" name="Picture 4"/>
          <p:cNvPicPr>
            <a:picLocks noChangeAspect="1"/>
          </p:cNvPicPr>
          <p:nvPr/>
        </p:nvPicPr>
        <p:blipFill>
          <a:blip r:embed="rId3"/>
          <a:stretch>
            <a:fillRect/>
          </a:stretch>
        </p:blipFill>
        <p:spPr>
          <a:xfrm>
            <a:off x="3054515" y="1001853"/>
            <a:ext cx="3562351" cy="5400675"/>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4644185" y="3574434"/>
            <a:ext cx="7534275" cy="2257425"/>
          </a:xfrm>
          <a:prstGeom prst="rect">
            <a:avLst/>
          </a:prstGeom>
          <a:ln>
            <a:solidFill>
              <a:schemeClr val="tx1"/>
            </a:solidFill>
          </a:ln>
        </p:spPr>
      </p:pic>
      <p:sp>
        <p:nvSpPr>
          <p:cNvPr id="8" name="Slide Number Placeholder 7"/>
          <p:cNvSpPr>
            <a:spLocks noGrp="1"/>
          </p:cNvSpPr>
          <p:nvPr>
            <p:ph type="sldNum" sz="quarter" idx="4"/>
          </p:nvPr>
        </p:nvSpPr>
        <p:spPr/>
        <p:txBody>
          <a:bodyPr/>
          <a:lstStyle/>
          <a:p>
            <a:fld id="{0FB999A9-77CE-4AD1-9911-24A29F08BC34}" type="slidenum">
              <a:rPr lang="en-US" smtClean="0"/>
              <a:pPr/>
              <a:t>8</a:t>
            </a:fld>
            <a:endParaRPr lang="en-US" dirty="0"/>
          </a:p>
        </p:txBody>
      </p:sp>
    </p:spTree>
    <p:extLst>
      <p:ext uri="{BB962C8B-B14F-4D97-AF65-F5344CB8AC3E}">
        <p14:creationId xmlns:p14="http://schemas.microsoft.com/office/powerpoint/2010/main" val="185190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73" y="1624108"/>
            <a:ext cx="11471561" cy="39683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Standard Change Workflow</a:t>
            </a:r>
            <a:endParaRPr lang="en-US" dirty="0"/>
          </a:p>
        </p:txBody>
      </p:sp>
      <p:sp>
        <p:nvSpPr>
          <p:cNvPr id="5" name="Slide Number Placeholder 4"/>
          <p:cNvSpPr>
            <a:spLocks noGrp="1"/>
          </p:cNvSpPr>
          <p:nvPr>
            <p:ph type="sldNum" sz="quarter" idx="4"/>
          </p:nvPr>
        </p:nvSpPr>
        <p:spPr/>
        <p:txBody>
          <a:bodyPr/>
          <a:lstStyle/>
          <a:p>
            <a:fld id="{0FB999A9-77CE-4AD1-9911-24A29F08BC34}" type="slidenum">
              <a:rPr lang="en-US" smtClean="0"/>
              <a:pPr/>
              <a:t>9</a:t>
            </a:fld>
            <a:endParaRPr lang="en-US" dirty="0"/>
          </a:p>
        </p:txBody>
      </p:sp>
    </p:spTree>
    <p:extLst>
      <p:ext uri="{BB962C8B-B14F-4D97-AF65-F5344CB8AC3E}">
        <p14:creationId xmlns:p14="http://schemas.microsoft.com/office/powerpoint/2010/main" val="305477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ICROFOCUS THEME v5">
  <a:themeElements>
    <a:clrScheme name="00_Custom_MF">
      <a:dk1>
        <a:srgbClr val="212E35"/>
      </a:dk1>
      <a:lt1>
        <a:srgbClr val="FFFFFF"/>
      </a:lt1>
      <a:dk2>
        <a:srgbClr val="425563"/>
      </a:dk2>
      <a:lt2>
        <a:srgbClr val="CACACA"/>
      </a:lt2>
      <a:accent1>
        <a:srgbClr val="0079EF"/>
      </a:accent1>
      <a:accent2>
        <a:srgbClr val="2FD6C3"/>
      </a:accent2>
      <a:accent3>
        <a:srgbClr val="29CEFE"/>
      </a:accent3>
      <a:accent4>
        <a:srgbClr val="560074"/>
      </a:accent4>
      <a:accent5>
        <a:srgbClr val="425563"/>
      </a:accent5>
      <a:accent6>
        <a:srgbClr val="97CBFF"/>
      </a:accent6>
      <a:hlink>
        <a:srgbClr val="0079EF"/>
      </a:hlink>
      <a:folHlink>
        <a:srgbClr val="42556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09_15_17_vg.potx" id="{5EE188AC-7198-4106-A282-11FECE34B1B0}" vid="{B9016EDD-6B62-4AAF-8CD0-0583E1FF0D02}"/>
    </a:ext>
  </a:extLst>
</a:theme>
</file>

<file path=ppt/theme/theme2.xml><?xml version="1.0" encoding="utf-8"?>
<a:theme xmlns:a="http://schemas.openxmlformats.org/drawingml/2006/main" name="MF COLOR GRADIENTS">
  <a:themeElements>
    <a:clrScheme name="3_Custom_MF">
      <a:dk1>
        <a:srgbClr val="000000"/>
      </a:dk1>
      <a:lt1>
        <a:sysClr val="window" lastClr="FFFFFF"/>
      </a:lt1>
      <a:dk2>
        <a:srgbClr val="425569"/>
      </a:dk2>
      <a:lt2>
        <a:srgbClr val="CFCFCF"/>
      </a:lt2>
      <a:accent1>
        <a:srgbClr val="000066"/>
      </a:accent1>
      <a:accent2>
        <a:srgbClr val="29CEFE"/>
      </a:accent2>
      <a:accent3>
        <a:srgbClr val="0033CC"/>
      </a:accent3>
      <a:accent4>
        <a:srgbClr val="0079EF"/>
      </a:accent4>
      <a:accent5>
        <a:srgbClr val="29CEFE"/>
      </a:accent5>
      <a:accent6>
        <a:srgbClr val="2FD6C3"/>
      </a:accent6>
      <a:hlink>
        <a:srgbClr val="00B0F0"/>
      </a:hlink>
      <a:folHlink>
        <a:srgbClr val="0C90E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3BCB38-008C-E349-A4FC-E674450CD1CA}">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8E7884B5E337B4FBBED0F9D2CE854C9" ma:contentTypeVersion="4" ma:contentTypeDescription="Create a new document." ma:contentTypeScope="" ma:versionID="f96c740ecd242f7563c12cf6cf4a3cc9">
  <xsd:schema xmlns:xsd="http://www.w3.org/2001/XMLSchema" xmlns:xs="http://www.w3.org/2001/XMLSchema" xmlns:p="http://schemas.microsoft.com/office/2006/metadata/properties" xmlns:ns2="a8928c6c-9e43-4659-83e5-b394eaf80832" xmlns:ns3="1eddce99-1d0c-468e-980b-a6c35b3e1af6" targetNamespace="http://schemas.microsoft.com/office/2006/metadata/properties" ma:root="true" ma:fieldsID="8e41631f18367b1ce981868e4a7f62b6" ns2:_="" ns3:_="">
    <xsd:import namespace="a8928c6c-9e43-4659-83e5-b394eaf80832"/>
    <xsd:import namespace="1eddce99-1d0c-468e-980b-a6c35b3e1a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928c6c-9e43-4659-83e5-b394eaf8083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eddce99-1d0c-468e-980b-a6c35b3e1a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B01CFF-8547-4E06-87BD-4BAC7C3232DD}">
  <ds:schemaRefs>
    <ds:schemaRef ds:uri="http://schemas.microsoft.com/office/infopath/2007/PartnerControls"/>
    <ds:schemaRef ds:uri="http://schemas.microsoft.com/office/2006/metadata/properties"/>
    <ds:schemaRef ds:uri="http://purl.org/dc/dcmitype/"/>
    <ds:schemaRef ds:uri="http://schemas.microsoft.com/office/2006/documentManagement/types"/>
    <ds:schemaRef ds:uri="http://schemas.openxmlformats.org/package/2006/metadata/core-properties"/>
    <ds:schemaRef ds:uri="a8928c6c-9e43-4659-83e5-b394eaf80832"/>
    <ds:schemaRef ds:uri="http://www.w3.org/XML/1998/namespace"/>
    <ds:schemaRef ds:uri="1eddce99-1d0c-468e-980b-a6c35b3e1af6"/>
    <ds:schemaRef ds:uri="http://purl.org/dc/terms/"/>
    <ds:schemaRef ds:uri="http://purl.org/dc/elements/1.1/"/>
  </ds:schemaRefs>
</ds:datastoreItem>
</file>

<file path=customXml/itemProps2.xml><?xml version="1.0" encoding="utf-8"?>
<ds:datastoreItem xmlns:ds="http://schemas.openxmlformats.org/officeDocument/2006/customXml" ds:itemID="{0C377686-3C9F-4931-9FB2-F526885469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928c6c-9e43-4659-83e5-b394eaf80832"/>
    <ds:schemaRef ds:uri="1eddce99-1d0c-468e-980b-a6c35b3e1a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6D1A4E-68D9-4C94-AEA0-BB144FAFFF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Presentation_09_15_17_vg3</Template>
  <TotalTime>10192</TotalTime>
  <Words>4000</Words>
  <Application>Microsoft Office PowerPoint</Application>
  <PresentationFormat>Widescreen</PresentationFormat>
  <Paragraphs>600</Paragraphs>
  <Slides>55</Slides>
  <Notes>51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55</vt:i4>
      </vt:variant>
    </vt:vector>
  </HeadingPairs>
  <TitlesOfParts>
    <vt:vector size="64" baseType="lpstr">
      <vt:lpstr>Arial</vt:lpstr>
      <vt:lpstr>Arial (Headings)</vt:lpstr>
      <vt:lpstr>Calibri</vt:lpstr>
      <vt:lpstr>Calibri Light</vt:lpstr>
      <vt:lpstr>HP Simplified</vt:lpstr>
      <vt:lpstr>Lucida Grande</vt:lpstr>
      <vt:lpstr>Wingdings</vt:lpstr>
      <vt:lpstr>MICROFOCUS THEME v5</vt:lpstr>
      <vt:lpstr>MF COLOR GRADIENTS</vt:lpstr>
      <vt:lpstr>Module 8 – Change and Release Management</vt:lpstr>
      <vt:lpstr>Objectives</vt:lpstr>
      <vt:lpstr>Change Management Overview</vt:lpstr>
      <vt:lpstr>Change Management Overview</vt:lpstr>
      <vt:lpstr>Change Management Workflow Overview</vt:lpstr>
      <vt:lpstr>IT Agent Accessing Change Management</vt:lpstr>
      <vt:lpstr>How to Open a New Change – Recap </vt:lpstr>
      <vt:lpstr>Change Management</vt:lpstr>
      <vt:lpstr>Standard Change Workflow</vt:lpstr>
      <vt:lpstr>Normal Change Workflow – Automatic Forward Transitions</vt:lpstr>
      <vt:lpstr>Normal Change Workflow – Automatic Reverse Transitions</vt:lpstr>
      <vt:lpstr>Emergency Change Workflow</vt:lpstr>
      <vt:lpstr>Change Models</vt:lpstr>
      <vt:lpstr>Approvals</vt:lpstr>
      <vt:lpstr>Approvals for Normal Change</vt:lpstr>
      <vt:lpstr>Approvals for Emergency Change</vt:lpstr>
      <vt:lpstr>Change and SACM</vt:lpstr>
      <vt:lpstr>CI Detection</vt:lpstr>
      <vt:lpstr>Involved CIs – manual add</vt:lpstr>
      <vt:lpstr>Impact visualization</vt:lpstr>
      <vt:lpstr>Impact visualization</vt:lpstr>
      <vt:lpstr>Release Management Overview</vt:lpstr>
      <vt:lpstr>Release Management Overview</vt:lpstr>
      <vt:lpstr>IT Agent Accessing Release Management</vt:lpstr>
      <vt:lpstr>How to Open a New Release </vt:lpstr>
      <vt:lpstr>Release Management</vt:lpstr>
      <vt:lpstr>Release Workflow</vt:lpstr>
      <vt:lpstr>Release Models</vt:lpstr>
      <vt:lpstr>Release Models</vt:lpstr>
      <vt:lpstr>Release Management – Included Changes</vt:lpstr>
      <vt:lpstr>Release Management – Included Changes</vt:lpstr>
      <vt:lpstr>Release Management – Release Plan</vt:lpstr>
      <vt:lpstr>Adding changes to a Release</vt:lpstr>
      <vt:lpstr>Change Calendar</vt:lpstr>
      <vt:lpstr>Change Calendar Features</vt:lpstr>
      <vt:lpstr>Change Calendar</vt:lpstr>
      <vt:lpstr>Change Calendar</vt:lpstr>
      <vt:lpstr>Release Management – Release View in Calendar</vt:lpstr>
      <vt:lpstr>Release Management – View in Calendar</vt:lpstr>
      <vt:lpstr>Time Period Management</vt:lpstr>
      <vt:lpstr>Approvals</vt:lpstr>
      <vt:lpstr>PowerPoint Presentation</vt:lpstr>
      <vt:lpstr>Security Codes for Strong identity verification</vt:lpstr>
      <vt:lpstr>Generating Passcode verification codes</vt:lpstr>
      <vt:lpstr>Strong Identity Validation in ESS</vt:lpstr>
      <vt:lpstr>Strong Identity Validation in agent interface</vt:lpstr>
      <vt:lpstr>Demo system configuration for Strong Identity Validation</vt:lpstr>
      <vt:lpstr>Change Analytics</vt:lpstr>
      <vt:lpstr>Change Analytics Features</vt:lpstr>
      <vt:lpstr>Analytics &amp; Continuous Improvements - panels</vt:lpstr>
      <vt:lpstr>Change Analytics – Success Rate Panel</vt:lpstr>
      <vt:lpstr>Improve Change Management Practice</vt:lpstr>
      <vt:lpstr>Improve Change Management Practice</vt:lpstr>
      <vt:lpstr>Improve Change Management Practice</vt:lpstr>
      <vt:lpstr>Lab Exercises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Focus Presentation Template</dc:title>
  <dc:creator>david groom</dc:creator>
  <cp:lastModifiedBy>Hibbard, Carol A (HPE Software Worldwide Technical Enablement Group)</cp:lastModifiedBy>
  <cp:revision>304</cp:revision>
  <dcterms:created xsi:type="dcterms:W3CDTF">2017-09-18T16:47:52Z</dcterms:created>
  <dcterms:modified xsi:type="dcterms:W3CDTF">2018-02-07T16:33:34Z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0x01010088E7884B5E337B4FBBED0F9D2CE854C9</vt:lpwstr>
  </property>
</Properties>
</file>